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EA5A50-B121-B180-86F4-A4AC82CD1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47" y="3071857"/>
            <a:ext cx="4961905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E2174-1FD6-E6DF-C5DF-0D478105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4094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7B3C4-8633-9BC3-9C76-C440A8EB4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E002B-D187-4AF2-34A4-EB34334070A5}"/>
              </a:ext>
            </a:extLst>
          </p:cNvPr>
          <p:cNvSpPr/>
          <p:nvPr/>
        </p:nvSpPr>
        <p:spPr bwMode="white">
          <a:xfrm>
            <a:off x="5967619" y="2391322"/>
            <a:ext cx="333333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3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9B9AD-9998-19D3-859D-1B7862D48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2D5EC-2C8B-9CEB-94D5-921278839C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7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86F3E-D963-120E-2BB5-80CF1C08172B}"/>
              </a:ext>
            </a:extLst>
          </p:cNvPr>
          <p:cNvSpPr/>
          <p:nvPr/>
        </p:nvSpPr>
        <p:spPr bwMode="white">
          <a:xfrm>
            <a:off x="4522531" y="6234618"/>
            <a:ext cx="465288" cy="47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3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BCE5C-D2A2-52DB-C24B-33853AA2C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E6A1D-9873-16D6-B2C4-A80CE30FBB54}"/>
              </a:ext>
            </a:extLst>
          </p:cNvPr>
          <p:cNvSpPr/>
          <p:nvPr/>
        </p:nvSpPr>
        <p:spPr bwMode="white">
          <a:xfrm>
            <a:off x="4339047" y="5318714"/>
            <a:ext cx="552380" cy="5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7D5C8-F6D7-4CD4-470F-694849218751}"/>
              </a:ext>
            </a:extLst>
          </p:cNvPr>
          <p:cNvSpPr/>
          <p:nvPr/>
        </p:nvSpPr>
        <p:spPr bwMode="white">
          <a:xfrm>
            <a:off x="6596189" y="5157192"/>
            <a:ext cx="704385" cy="8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7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88B59-9BD6-478F-CCD7-932EA4413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0571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56916-8ED2-4BCF-A537-5616C0FDE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51EEB-3C5B-9613-0CC0-5882691AF23E}"/>
              </a:ext>
            </a:extLst>
          </p:cNvPr>
          <p:cNvSpPr/>
          <p:nvPr/>
        </p:nvSpPr>
        <p:spPr bwMode="white">
          <a:xfrm>
            <a:off x="7767619" y="5273540"/>
            <a:ext cx="495238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6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F1427-1036-4CBB-AC67-BF0906B0B6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3"/>
          <a:stretch/>
        </p:blipFill>
        <p:spPr>
          <a:xfrm>
            <a:off x="720000" y="972000"/>
            <a:ext cx="8108215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C7D507E-641D-7C9E-E155-29E3E0594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17032"/>
            <a:ext cx="6840760" cy="2985316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9F74DA-0234-9A64-2AC5-BBE13515811A}"/>
              </a:ext>
            </a:extLst>
          </p:cNvPr>
          <p:cNvCxnSpPr>
            <a:cxnSpLocks/>
          </p:cNvCxnSpPr>
          <p:nvPr/>
        </p:nvCxnSpPr>
        <p:spPr>
          <a:xfrm>
            <a:off x="2639616" y="4752490"/>
            <a:ext cx="3456384" cy="98076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8967D35-72E3-FB2B-C94D-034BB78689D8}"/>
              </a:ext>
            </a:extLst>
          </p:cNvPr>
          <p:cNvCxnSpPr>
            <a:cxnSpLocks/>
          </p:cNvCxnSpPr>
          <p:nvPr/>
        </p:nvCxnSpPr>
        <p:spPr>
          <a:xfrm>
            <a:off x="4738700" y="4752490"/>
            <a:ext cx="2941476" cy="98076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FED70D5-DDBF-3DA8-00A0-9D48B13EDCD2}"/>
              </a:ext>
            </a:extLst>
          </p:cNvPr>
          <p:cNvCxnSpPr>
            <a:cxnSpLocks/>
          </p:cNvCxnSpPr>
          <p:nvPr/>
        </p:nvCxnSpPr>
        <p:spPr>
          <a:xfrm flipH="1">
            <a:off x="2207568" y="4785673"/>
            <a:ext cx="4011217" cy="94758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1A5BC21-8166-34D1-0E36-8BEA822B2C95}"/>
              </a:ext>
            </a:extLst>
          </p:cNvPr>
          <p:cNvCxnSpPr>
            <a:cxnSpLocks/>
          </p:cNvCxnSpPr>
          <p:nvPr/>
        </p:nvCxnSpPr>
        <p:spPr>
          <a:xfrm flipH="1">
            <a:off x="4511824" y="4785673"/>
            <a:ext cx="3243070" cy="94758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3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98D96-04A7-0E65-37D8-14B1FC39C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7846812-318B-0E14-7D60-E01183783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4149080"/>
            <a:ext cx="2016224" cy="203957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253C423-9643-0DAE-5FB8-19C399698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131" y="4170807"/>
            <a:ext cx="2016224" cy="20395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04A25A8-58CB-6E46-3EA8-041274C04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852" y="4170807"/>
            <a:ext cx="2016224" cy="203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0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EA715-7429-2C32-370C-BB44C4666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0B137B-D03E-964B-ACB5-8A56A782C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90" y="2708920"/>
            <a:ext cx="2419382" cy="24474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837DB4-96D1-912D-33C3-7CD6B09FA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708919"/>
            <a:ext cx="2520280" cy="25494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83D4F7-DC12-2588-5CC2-3F57B09D2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708919"/>
            <a:ext cx="2495680" cy="252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5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