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63" autoAdjust="0"/>
    <p:restoredTop sz="94660"/>
  </p:normalViewPr>
  <p:slideViewPr>
    <p:cSldViewPr showGuides="1">
      <p:cViewPr>
        <p:scale>
          <a:sx n="60" d="100"/>
          <a:sy n="60" d="100"/>
        </p:scale>
        <p:origin x="3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37D0D-B584-2B5B-AACB-40042AD221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64" r="55556"/>
          <a:stretch/>
        </p:blipFill>
        <p:spPr>
          <a:xfrm>
            <a:off x="3744336" y="2985162"/>
            <a:ext cx="4799936" cy="73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B3372-A373-DA61-2BE2-784339697F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9853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5CD65-D338-DADD-B84E-F4A0E1570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D8EAE-449F-41DF-C6AE-5278832B7AC2}"/>
              </a:ext>
            </a:extLst>
          </p:cNvPr>
          <p:cNvSpPr/>
          <p:nvPr/>
        </p:nvSpPr>
        <p:spPr bwMode="white">
          <a:xfrm>
            <a:off x="4510476" y="1696710"/>
            <a:ext cx="53333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B4DB15-C84A-3107-2F43-8420D541CD84}"/>
              </a:ext>
            </a:extLst>
          </p:cNvPr>
          <p:cNvSpPr/>
          <p:nvPr/>
        </p:nvSpPr>
        <p:spPr bwMode="white">
          <a:xfrm>
            <a:off x="9758095" y="1484784"/>
            <a:ext cx="6761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A18053-7147-D022-7466-CA86ABBA4D56}"/>
              </a:ext>
            </a:extLst>
          </p:cNvPr>
          <p:cNvSpPr/>
          <p:nvPr/>
        </p:nvSpPr>
        <p:spPr bwMode="white">
          <a:xfrm>
            <a:off x="5167619" y="2297456"/>
            <a:ext cx="676190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D1268-0671-2BE7-5309-5DFF05B2520A}"/>
              </a:ext>
            </a:extLst>
          </p:cNvPr>
          <p:cNvSpPr/>
          <p:nvPr/>
        </p:nvSpPr>
        <p:spPr bwMode="white">
          <a:xfrm>
            <a:off x="7386666" y="2907739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29796C-6A84-A527-7E27-D6D3AEA3272F}"/>
              </a:ext>
            </a:extLst>
          </p:cNvPr>
          <p:cNvSpPr/>
          <p:nvPr/>
        </p:nvSpPr>
        <p:spPr bwMode="white">
          <a:xfrm>
            <a:off x="1586666" y="3479878"/>
            <a:ext cx="980952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B0819F-BB72-0BB1-9A98-6994A305C661}"/>
              </a:ext>
            </a:extLst>
          </p:cNvPr>
          <p:cNvSpPr/>
          <p:nvPr/>
        </p:nvSpPr>
        <p:spPr bwMode="white">
          <a:xfrm>
            <a:off x="3805714" y="3479878"/>
            <a:ext cx="561904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3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1B706-9DF0-A069-612B-077B6410D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2244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F2532-6ACC-242A-C538-75F696441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9BAA7F4-501B-828D-3003-0BECD9B6BD81}"/>
              </a:ext>
            </a:extLst>
          </p:cNvPr>
          <p:cNvSpPr/>
          <p:nvPr/>
        </p:nvSpPr>
        <p:spPr bwMode="white">
          <a:xfrm>
            <a:off x="1055440" y="4797152"/>
            <a:ext cx="17693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3D4E6C2-101C-5A0B-EDCB-E09CC1B11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2203740"/>
            <a:ext cx="7776864" cy="240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2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F6B1A-E26D-FA12-F7B3-2A31A9EFD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A0AA53-4A0D-915C-D902-18BEB3387BD7}"/>
              </a:ext>
            </a:extLst>
          </p:cNvPr>
          <p:cNvSpPr/>
          <p:nvPr/>
        </p:nvSpPr>
        <p:spPr bwMode="white">
          <a:xfrm>
            <a:off x="2281904" y="1096888"/>
            <a:ext cx="342857" cy="23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2F5D9-3B76-776B-FCBC-B8D4C2FCCFB0}"/>
              </a:ext>
            </a:extLst>
          </p:cNvPr>
          <p:cNvSpPr/>
          <p:nvPr/>
        </p:nvSpPr>
        <p:spPr bwMode="white">
          <a:xfrm>
            <a:off x="6567619" y="1096888"/>
            <a:ext cx="371428" cy="22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D8F74-A11D-5DC7-E5C6-425F5EEED70D}"/>
              </a:ext>
            </a:extLst>
          </p:cNvPr>
          <p:cNvSpPr/>
          <p:nvPr/>
        </p:nvSpPr>
        <p:spPr bwMode="white">
          <a:xfrm>
            <a:off x="8833127" y="972000"/>
            <a:ext cx="719257" cy="51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ECFA63-6110-56CD-C7F5-769442D71DC9}"/>
              </a:ext>
            </a:extLst>
          </p:cNvPr>
          <p:cNvSpPr/>
          <p:nvPr/>
        </p:nvSpPr>
        <p:spPr bwMode="white">
          <a:xfrm>
            <a:off x="4015238" y="1702117"/>
            <a:ext cx="371428" cy="22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373900-3BF7-1F98-91B3-1B1DE956D9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10800000" cy="343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596B8-1961-B010-F414-5A72F223A1D7}"/>
              </a:ext>
            </a:extLst>
          </p:cNvPr>
          <p:cNvSpPr/>
          <p:nvPr/>
        </p:nvSpPr>
        <p:spPr bwMode="white">
          <a:xfrm>
            <a:off x="1443808" y="2777087"/>
            <a:ext cx="7604519" cy="43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B671C1-9459-ED23-40EC-795FFF275D4F}"/>
              </a:ext>
            </a:extLst>
          </p:cNvPr>
          <p:cNvSpPr/>
          <p:nvPr/>
        </p:nvSpPr>
        <p:spPr bwMode="white">
          <a:xfrm>
            <a:off x="1177142" y="3392660"/>
            <a:ext cx="1123809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97E730-CD7A-49F5-7EE8-97A156F68377}"/>
              </a:ext>
            </a:extLst>
          </p:cNvPr>
          <p:cNvSpPr/>
          <p:nvPr/>
        </p:nvSpPr>
        <p:spPr bwMode="white">
          <a:xfrm>
            <a:off x="1177142" y="3754363"/>
            <a:ext cx="8375242" cy="39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A5F329-4A1E-A761-FBFE-7B5E4A140635}"/>
              </a:ext>
            </a:extLst>
          </p:cNvPr>
          <p:cNvSpPr/>
          <p:nvPr/>
        </p:nvSpPr>
        <p:spPr bwMode="white">
          <a:xfrm>
            <a:off x="1167618" y="4258420"/>
            <a:ext cx="8375241" cy="39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F6E0FF-9099-82D4-5EAD-9B2E1569B44B}"/>
              </a:ext>
            </a:extLst>
          </p:cNvPr>
          <p:cNvSpPr/>
          <p:nvPr/>
        </p:nvSpPr>
        <p:spPr bwMode="white">
          <a:xfrm>
            <a:off x="1167619" y="5404893"/>
            <a:ext cx="5495238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3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AC20C-BC44-128C-F9C3-070997263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2833A-3EC5-8465-A28B-F12AD145C1D1}"/>
              </a:ext>
            </a:extLst>
          </p:cNvPr>
          <p:cNvSpPr/>
          <p:nvPr/>
        </p:nvSpPr>
        <p:spPr bwMode="white">
          <a:xfrm>
            <a:off x="1847528" y="2564904"/>
            <a:ext cx="8856984" cy="113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AC6927-9EA3-C4F0-F3B6-F4772306E280}"/>
              </a:ext>
            </a:extLst>
          </p:cNvPr>
          <p:cNvSpPr/>
          <p:nvPr/>
        </p:nvSpPr>
        <p:spPr bwMode="white">
          <a:xfrm>
            <a:off x="1091428" y="3859883"/>
            <a:ext cx="1533333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2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2DF00-EC58-D625-08FA-CC4161988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37B58-1FFA-9943-1218-A63A181F3869}"/>
              </a:ext>
            </a:extLst>
          </p:cNvPr>
          <p:cNvSpPr/>
          <p:nvPr/>
        </p:nvSpPr>
        <p:spPr bwMode="white">
          <a:xfrm>
            <a:off x="1367619" y="2175168"/>
            <a:ext cx="7885714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7765DC-EBFF-0A3D-988D-8AA850EF4D50}"/>
              </a:ext>
            </a:extLst>
          </p:cNvPr>
          <p:cNvSpPr/>
          <p:nvPr/>
        </p:nvSpPr>
        <p:spPr bwMode="white">
          <a:xfrm>
            <a:off x="1120000" y="2690812"/>
            <a:ext cx="1257142" cy="1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85F74-4F73-C9DA-2FB9-05B9E37EAF82}"/>
              </a:ext>
            </a:extLst>
          </p:cNvPr>
          <p:cNvSpPr/>
          <p:nvPr/>
        </p:nvSpPr>
        <p:spPr bwMode="white">
          <a:xfrm>
            <a:off x="1120000" y="3177808"/>
            <a:ext cx="8133333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922A5F-8E72-898B-8E05-1489B3420C9E}"/>
              </a:ext>
            </a:extLst>
          </p:cNvPr>
          <p:cNvSpPr/>
          <p:nvPr/>
        </p:nvSpPr>
        <p:spPr bwMode="white">
          <a:xfrm>
            <a:off x="1100952" y="3664805"/>
            <a:ext cx="1276190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0F51C-B693-132F-8F16-B90E3F4380A0}"/>
              </a:ext>
            </a:extLst>
          </p:cNvPr>
          <p:cNvSpPr/>
          <p:nvPr/>
        </p:nvSpPr>
        <p:spPr bwMode="white">
          <a:xfrm>
            <a:off x="2605714" y="3674354"/>
            <a:ext cx="6647619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9CFD41-E846-C63C-CFA5-03E11AD67132}"/>
              </a:ext>
            </a:extLst>
          </p:cNvPr>
          <p:cNvSpPr/>
          <p:nvPr/>
        </p:nvSpPr>
        <p:spPr bwMode="white">
          <a:xfrm>
            <a:off x="1110476" y="4151802"/>
            <a:ext cx="2819047" cy="2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031753-35B4-C1BA-FA11-314387F7A117}"/>
              </a:ext>
            </a:extLst>
          </p:cNvPr>
          <p:cNvSpPr/>
          <p:nvPr/>
        </p:nvSpPr>
        <p:spPr bwMode="white">
          <a:xfrm>
            <a:off x="4205714" y="4237742"/>
            <a:ext cx="4133333" cy="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664A78-7060-174C-9309-53D3F2EB3AC8}"/>
              </a:ext>
            </a:extLst>
          </p:cNvPr>
          <p:cNvSpPr/>
          <p:nvPr/>
        </p:nvSpPr>
        <p:spPr bwMode="white">
          <a:xfrm>
            <a:off x="8500952" y="4170900"/>
            <a:ext cx="752379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B56DE-23D9-9AD0-81C2-4658E0A5C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43C75E-4B4E-5855-BA4B-1F9966082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19457"/>
            <a:ext cx="10800000" cy="297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FCB36-3CA8-B45C-3A40-0EBD9427C00D}"/>
              </a:ext>
            </a:extLst>
          </p:cNvPr>
          <p:cNvSpPr/>
          <p:nvPr/>
        </p:nvSpPr>
        <p:spPr bwMode="white">
          <a:xfrm>
            <a:off x="1035896" y="3630581"/>
            <a:ext cx="8516488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CC1877-15A0-A0EE-4D9A-D8B65EF0F12A}"/>
              </a:ext>
            </a:extLst>
          </p:cNvPr>
          <p:cNvSpPr/>
          <p:nvPr/>
        </p:nvSpPr>
        <p:spPr bwMode="white">
          <a:xfrm>
            <a:off x="839416" y="4155977"/>
            <a:ext cx="3180952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E617F-3530-C8FD-C421-06664753BDBC}"/>
              </a:ext>
            </a:extLst>
          </p:cNvPr>
          <p:cNvSpPr/>
          <p:nvPr/>
        </p:nvSpPr>
        <p:spPr bwMode="white">
          <a:xfrm>
            <a:off x="720000" y="4666982"/>
            <a:ext cx="9264432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5773B-5D85-B88C-4FE5-DBB11FD7A827}"/>
              </a:ext>
            </a:extLst>
          </p:cNvPr>
          <p:cNvSpPr/>
          <p:nvPr/>
        </p:nvSpPr>
        <p:spPr bwMode="white">
          <a:xfrm>
            <a:off x="839416" y="5108404"/>
            <a:ext cx="8568952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F559CE-D9C9-87B6-636E-ADC60C50CCD9}"/>
              </a:ext>
            </a:extLst>
          </p:cNvPr>
          <p:cNvSpPr/>
          <p:nvPr/>
        </p:nvSpPr>
        <p:spPr bwMode="white">
          <a:xfrm>
            <a:off x="830270" y="5714507"/>
            <a:ext cx="8722114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A18644-8106-81D0-743F-C906D10E32F2}"/>
              </a:ext>
            </a:extLst>
          </p:cNvPr>
          <p:cNvSpPr/>
          <p:nvPr/>
        </p:nvSpPr>
        <p:spPr bwMode="white">
          <a:xfrm>
            <a:off x="623392" y="6165304"/>
            <a:ext cx="8784976" cy="38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1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D3280-9CF9-3D04-274B-C5801079A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C07AB-D0C2-C988-4F7E-1E1A5F729E62}"/>
              </a:ext>
            </a:extLst>
          </p:cNvPr>
          <p:cNvSpPr/>
          <p:nvPr/>
        </p:nvSpPr>
        <p:spPr bwMode="white">
          <a:xfrm>
            <a:off x="2377142" y="2258010"/>
            <a:ext cx="676191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87DED-FDAA-89EE-E23A-1A5D436F9B2C}"/>
              </a:ext>
            </a:extLst>
          </p:cNvPr>
          <p:cNvSpPr/>
          <p:nvPr/>
        </p:nvSpPr>
        <p:spPr bwMode="white">
          <a:xfrm>
            <a:off x="2062857" y="2858148"/>
            <a:ext cx="676190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8E911-9243-85FC-2E19-D911D8E78252}"/>
              </a:ext>
            </a:extLst>
          </p:cNvPr>
          <p:cNvSpPr/>
          <p:nvPr/>
        </p:nvSpPr>
        <p:spPr bwMode="white">
          <a:xfrm>
            <a:off x="9700952" y="3496390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50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429EA-867E-F755-4E05-A2D920B9A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2EFF4-3864-9B70-F208-3320EE6049DB}"/>
              </a:ext>
            </a:extLst>
          </p:cNvPr>
          <p:cNvSpPr/>
          <p:nvPr/>
        </p:nvSpPr>
        <p:spPr bwMode="white">
          <a:xfrm>
            <a:off x="1586666" y="2316094"/>
            <a:ext cx="352380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52170-ADBA-C875-E1C6-2433C405DF76}"/>
              </a:ext>
            </a:extLst>
          </p:cNvPr>
          <p:cNvSpPr/>
          <p:nvPr/>
        </p:nvSpPr>
        <p:spPr bwMode="white">
          <a:xfrm>
            <a:off x="6024761" y="3517200"/>
            <a:ext cx="371428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289DD-5C88-C384-9BB5-F447A2D32D40}"/>
              </a:ext>
            </a:extLst>
          </p:cNvPr>
          <p:cNvSpPr/>
          <p:nvPr/>
        </p:nvSpPr>
        <p:spPr bwMode="white">
          <a:xfrm>
            <a:off x="6834285" y="4727839"/>
            <a:ext cx="361904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9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A3748-49B1-47DC-67F7-B6AB2F6BB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C785D-E3EF-DC37-DA1A-E31CD5CC3A6D}"/>
              </a:ext>
            </a:extLst>
          </p:cNvPr>
          <p:cNvSpPr/>
          <p:nvPr/>
        </p:nvSpPr>
        <p:spPr bwMode="white">
          <a:xfrm>
            <a:off x="2843809" y="1686666"/>
            <a:ext cx="371428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38B6B7-619C-9125-50B2-F97138B9992F}"/>
              </a:ext>
            </a:extLst>
          </p:cNvPr>
          <p:cNvSpPr/>
          <p:nvPr/>
        </p:nvSpPr>
        <p:spPr bwMode="white">
          <a:xfrm>
            <a:off x="1881904" y="3506685"/>
            <a:ext cx="371428" cy="2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C47D9-BB8F-2763-BC97-59B0E66F2D8F}"/>
              </a:ext>
            </a:extLst>
          </p:cNvPr>
          <p:cNvSpPr/>
          <p:nvPr/>
        </p:nvSpPr>
        <p:spPr bwMode="white">
          <a:xfrm>
            <a:off x="2205714" y="5317174"/>
            <a:ext cx="523809" cy="2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31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9B853-2FBF-A8A8-E5A1-390C50D81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8F52F-BF79-C4FA-3700-A99255842282}"/>
              </a:ext>
            </a:extLst>
          </p:cNvPr>
          <p:cNvSpPr/>
          <p:nvPr/>
        </p:nvSpPr>
        <p:spPr bwMode="white">
          <a:xfrm>
            <a:off x="8253333" y="1717312"/>
            <a:ext cx="257141" cy="2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7C4841-CA8A-9D11-1C29-A9E6D54ED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58842"/>
            <a:ext cx="10800000" cy="121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A04D3-A426-1C11-C4DD-BCB5122954F5}"/>
              </a:ext>
            </a:extLst>
          </p:cNvPr>
          <p:cNvSpPr/>
          <p:nvPr/>
        </p:nvSpPr>
        <p:spPr bwMode="white">
          <a:xfrm>
            <a:off x="5228027" y="3021912"/>
            <a:ext cx="285714" cy="22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4DBFE-4EEB-1C9A-C048-B8EB112C37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E2AA3-DE18-AA5D-142D-5B26F6846095}"/>
              </a:ext>
            </a:extLst>
          </p:cNvPr>
          <p:cNvSpPr/>
          <p:nvPr/>
        </p:nvSpPr>
        <p:spPr bwMode="white">
          <a:xfrm>
            <a:off x="6672380" y="1781972"/>
            <a:ext cx="257142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148F0-3789-884A-1CB6-BF29FDD402BA}"/>
              </a:ext>
            </a:extLst>
          </p:cNvPr>
          <p:cNvSpPr/>
          <p:nvPr/>
        </p:nvSpPr>
        <p:spPr bwMode="white">
          <a:xfrm>
            <a:off x="5396190" y="3649672"/>
            <a:ext cx="257142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87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FB009-C0DD-697C-AE29-6AB08CE20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05E3D-CF50-19DD-9974-B35500F59BAF}"/>
              </a:ext>
            </a:extLst>
          </p:cNvPr>
          <p:cNvSpPr/>
          <p:nvPr/>
        </p:nvSpPr>
        <p:spPr bwMode="white">
          <a:xfrm>
            <a:off x="7777142" y="1782156"/>
            <a:ext cx="257142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D34DD-00A9-09F1-4931-5D02114CE744}"/>
              </a:ext>
            </a:extLst>
          </p:cNvPr>
          <p:cNvSpPr/>
          <p:nvPr/>
        </p:nvSpPr>
        <p:spPr bwMode="white">
          <a:xfrm>
            <a:off x="4996190" y="3650282"/>
            <a:ext cx="266666" cy="2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1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5C443-8D1E-4CD3-18B7-F4C56F43C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7961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E0AB3-38B7-4841-42FF-2F1F3E0B5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5D461-06CF-44C4-C50B-66D320375432}"/>
              </a:ext>
            </a:extLst>
          </p:cNvPr>
          <p:cNvSpPr/>
          <p:nvPr/>
        </p:nvSpPr>
        <p:spPr bwMode="white">
          <a:xfrm>
            <a:off x="2862857" y="1077032"/>
            <a:ext cx="180952" cy="2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D65DF-1F73-2D22-3817-83F720973CEF}"/>
              </a:ext>
            </a:extLst>
          </p:cNvPr>
          <p:cNvSpPr/>
          <p:nvPr/>
        </p:nvSpPr>
        <p:spPr bwMode="white">
          <a:xfrm>
            <a:off x="3691427" y="1659484"/>
            <a:ext cx="514285" cy="40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93048-49EB-6193-8957-0C8255FF740E}"/>
              </a:ext>
            </a:extLst>
          </p:cNvPr>
          <p:cNvSpPr/>
          <p:nvPr/>
        </p:nvSpPr>
        <p:spPr bwMode="white">
          <a:xfrm>
            <a:off x="7672380" y="1506381"/>
            <a:ext cx="514285" cy="55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BF50C-CDA0-7C4B-9E7D-FC1B3DE27D62}"/>
              </a:ext>
            </a:extLst>
          </p:cNvPr>
          <p:cNvSpPr/>
          <p:nvPr/>
        </p:nvSpPr>
        <p:spPr bwMode="white">
          <a:xfrm>
            <a:off x="10224761" y="1707228"/>
            <a:ext cx="209523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BA54F-E5CA-76E2-AC1C-6E402ED38AAA}"/>
              </a:ext>
            </a:extLst>
          </p:cNvPr>
          <p:cNvSpPr/>
          <p:nvPr/>
        </p:nvSpPr>
        <p:spPr bwMode="white">
          <a:xfrm>
            <a:off x="3481904" y="2948522"/>
            <a:ext cx="209523" cy="2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00EBEF-FC47-A5BE-9B60-85FA8B3510E8}"/>
              </a:ext>
            </a:extLst>
          </p:cNvPr>
          <p:cNvSpPr/>
          <p:nvPr/>
        </p:nvSpPr>
        <p:spPr bwMode="white">
          <a:xfrm>
            <a:off x="3177142" y="3578718"/>
            <a:ext cx="514285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B13325-3C40-ED2F-08A2-D63869881FC7}"/>
              </a:ext>
            </a:extLst>
          </p:cNvPr>
          <p:cNvSpPr/>
          <p:nvPr/>
        </p:nvSpPr>
        <p:spPr bwMode="white">
          <a:xfrm>
            <a:off x="7300952" y="3569169"/>
            <a:ext cx="371428" cy="2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01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2023-12-20T09:58:23Z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