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74" autoAdjust="0"/>
    <p:restoredTop sz="94660"/>
  </p:normalViewPr>
  <p:slideViewPr>
    <p:cSldViewPr showGuides="1">
      <p:cViewPr varScale="1">
        <p:scale>
          <a:sx n="64" d="100"/>
          <a:sy n="64" d="100"/>
        </p:scale>
        <p:origin x="33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4804CEA-4D22-F789-25BF-79C5F81F39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6476" y="2562333"/>
            <a:ext cx="6219048" cy="17333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8AE881-7BBF-531B-FC1D-E7E59B99F6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097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9B92CD9-F1A8-E75F-35D2-6ADB7250057A}"/>
              </a:ext>
            </a:extLst>
          </p:cNvPr>
          <p:cNvSpPr/>
          <p:nvPr/>
        </p:nvSpPr>
        <p:spPr bwMode="white">
          <a:xfrm>
            <a:off x="479376" y="972000"/>
            <a:ext cx="3888432" cy="79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65A7185-9FC6-CB63-CAC4-8ABF29A4A3CA}"/>
              </a:ext>
            </a:extLst>
          </p:cNvPr>
          <p:cNvSpPr/>
          <p:nvPr/>
        </p:nvSpPr>
        <p:spPr bwMode="white">
          <a:xfrm>
            <a:off x="479376" y="1988840"/>
            <a:ext cx="3888432" cy="79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EEBC1EB-C515-8091-463F-5310A58056DB}"/>
              </a:ext>
            </a:extLst>
          </p:cNvPr>
          <p:cNvSpPr/>
          <p:nvPr/>
        </p:nvSpPr>
        <p:spPr bwMode="white">
          <a:xfrm>
            <a:off x="479376" y="3005680"/>
            <a:ext cx="4104456" cy="79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D036D22-471A-A565-CE55-F23369397507}"/>
              </a:ext>
            </a:extLst>
          </p:cNvPr>
          <p:cNvSpPr/>
          <p:nvPr/>
        </p:nvSpPr>
        <p:spPr bwMode="white">
          <a:xfrm>
            <a:off x="483942" y="3923203"/>
            <a:ext cx="6188122" cy="79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48486C1-6D69-FE4E-4290-2B57D4C5D84A}"/>
              </a:ext>
            </a:extLst>
          </p:cNvPr>
          <p:cNvSpPr/>
          <p:nvPr/>
        </p:nvSpPr>
        <p:spPr bwMode="white">
          <a:xfrm>
            <a:off x="479376" y="4930288"/>
            <a:ext cx="10081120" cy="79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A14C6C9-A8C5-5502-E0CB-8C3D9A1FDE11}"/>
              </a:ext>
            </a:extLst>
          </p:cNvPr>
          <p:cNvSpPr/>
          <p:nvPr/>
        </p:nvSpPr>
        <p:spPr bwMode="white">
          <a:xfrm>
            <a:off x="479376" y="5937373"/>
            <a:ext cx="4608512" cy="79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53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1B8427-A9BC-E6B8-44FC-9C82B147D3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53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294205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7D596D-33D0-3917-13F2-792031834B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4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2D48EC4-5A96-48D5-4838-115C5EA14BED}"/>
              </a:ext>
            </a:extLst>
          </p:cNvPr>
          <p:cNvSpPr/>
          <p:nvPr/>
        </p:nvSpPr>
        <p:spPr bwMode="white">
          <a:xfrm>
            <a:off x="407368" y="947377"/>
            <a:ext cx="5904656" cy="79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BA2AB4F-65EB-51B9-CA32-EF7470491870}"/>
              </a:ext>
            </a:extLst>
          </p:cNvPr>
          <p:cNvSpPr/>
          <p:nvPr/>
        </p:nvSpPr>
        <p:spPr bwMode="white">
          <a:xfrm>
            <a:off x="551384" y="1916832"/>
            <a:ext cx="3330741" cy="79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1095A0B-4F9E-913E-426F-DD63B2C14C0A}"/>
              </a:ext>
            </a:extLst>
          </p:cNvPr>
          <p:cNvSpPr/>
          <p:nvPr/>
        </p:nvSpPr>
        <p:spPr bwMode="white">
          <a:xfrm>
            <a:off x="1415480" y="3051953"/>
            <a:ext cx="3330741" cy="79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DAE73E4-5B2A-0E68-1758-5FDAEEFA6E25}"/>
              </a:ext>
            </a:extLst>
          </p:cNvPr>
          <p:cNvSpPr/>
          <p:nvPr/>
        </p:nvSpPr>
        <p:spPr bwMode="white">
          <a:xfrm>
            <a:off x="1694325" y="4021408"/>
            <a:ext cx="3330741" cy="703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EEB2A89-C096-E166-B5FA-A0AF3382D329}"/>
              </a:ext>
            </a:extLst>
          </p:cNvPr>
          <p:cNvSpPr/>
          <p:nvPr/>
        </p:nvSpPr>
        <p:spPr bwMode="white">
          <a:xfrm>
            <a:off x="263352" y="4966181"/>
            <a:ext cx="5832648" cy="79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548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1F323D-09E5-3E15-00F2-357269217B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6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66D71E-9965-28BA-2CC8-FD5AE45606EE}"/>
              </a:ext>
            </a:extLst>
          </p:cNvPr>
          <p:cNvSpPr/>
          <p:nvPr/>
        </p:nvSpPr>
        <p:spPr bwMode="white">
          <a:xfrm>
            <a:off x="3643809" y="5461099"/>
            <a:ext cx="1428571" cy="476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3F358D-DCAA-43F5-DA3F-51F9F099A1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4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FAB4D6-8123-CC50-99B0-4118328CD75D}"/>
              </a:ext>
            </a:extLst>
          </p:cNvPr>
          <p:cNvSpPr/>
          <p:nvPr/>
        </p:nvSpPr>
        <p:spPr bwMode="white">
          <a:xfrm>
            <a:off x="5781902" y="2060848"/>
            <a:ext cx="4490561" cy="876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8FF9C5-3A7D-E8B0-92EF-20AF7515F7E6}"/>
              </a:ext>
            </a:extLst>
          </p:cNvPr>
          <p:cNvSpPr/>
          <p:nvPr/>
        </p:nvSpPr>
        <p:spPr bwMode="white">
          <a:xfrm>
            <a:off x="5159896" y="3259122"/>
            <a:ext cx="6312104" cy="673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44A93AD-05CC-90FD-8343-F8B2FF434832}"/>
              </a:ext>
            </a:extLst>
          </p:cNvPr>
          <p:cNvSpPr/>
          <p:nvPr/>
        </p:nvSpPr>
        <p:spPr bwMode="white">
          <a:xfrm>
            <a:off x="1539047" y="4429884"/>
            <a:ext cx="1800000" cy="562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960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FAAF94-20A8-3942-29E3-3B6CFC6AEE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5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3278B8-5EA2-0077-808F-460DA3F7D7E2}"/>
              </a:ext>
            </a:extLst>
          </p:cNvPr>
          <p:cNvSpPr/>
          <p:nvPr/>
        </p:nvSpPr>
        <p:spPr bwMode="white">
          <a:xfrm>
            <a:off x="5375920" y="2173777"/>
            <a:ext cx="6480720" cy="67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6328141-ABB7-8A25-6BFF-1EF9935A32B3}"/>
              </a:ext>
            </a:extLst>
          </p:cNvPr>
          <p:cNvSpPr/>
          <p:nvPr/>
        </p:nvSpPr>
        <p:spPr bwMode="white">
          <a:xfrm>
            <a:off x="1343472" y="3209032"/>
            <a:ext cx="3816424" cy="796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FB2A463-3CCC-E6ED-F10A-3BCD22D432F2}"/>
              </a:ext>
            </a:extLst>
          </p:cNvPr>
          <p:cNvSpPr/>
          <p:nvPr/>
        </p:nvSpPr>
        <p:spPr bwMode="white">
          <a:xfrm>
            <a:off x="4234285" y="4528094"/>
            <a:ext cx="647619" cy="41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839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90D58F-3160-3CB8-A698-983FF97A35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6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5311A3-0FE4-FDE7-1F3A-4A6591ECD22B}"/>
              </a:ext>
            </a:extLst>
          </p:cNvPr>
          <p:cNvSpPr/>
          <p:nvPr/>
        </p:nvSpPr>
        <p:spPr bwMode="white">
          <a:xfrm>
            <a:off x="7896200" y="2132856"/>
            <a:ext cx="64807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53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E5A9E9-AFF8-97D8-A7C3-4FA42048C8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5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BF6432-6D61-87D4-DD7F-1841BEAAD9E4}"/>
              </a:ext>
            </a:extLst>
          </p:cNvPr>
          <p:cNvSpPr/>
          <p:nvPr/>
        </p:nvSpPr>
        <p:spPr bwMode="white">
          <a:xfrm>
            <a:off x="6548571" y="2278335"/>
            <a:ext cx="466666" cy="419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221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B911BE-6A54-0D55-5931-4F10DDADC7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5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41601F-329F-A844-7AF5-2EEE140300F5}"/>
              </a:ext>
            </a:extLst>
          </p:cNvPr>
          <p:cNvSpPr/>
          <p:nvPr/>
        </p:nvSpPr>
        <p:spPr bwMode="white">
          <a:xfrm>
            <a:off x="681904" y="3517727"/>
            <a:ext cx="780952" cy="467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1D9832-0DD2-AA3C-A6AA-7764EEC5E1C5}"/>
              </a:ext>
            </a:extLst>
          </p:cNvPr>
          <p:cNvSpPr/>
          <p:nvPr/>
        </p:nvSpPr>
        <p:spPr bwMode="white">
          <a:xfrm>
            <a:off x="1320000" y="3517727"/>
            <a:ext cx="4447619" cy="43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A70F86B-A606-378D-6A70-F9570EE54775}"/>
              </a:ext>
            </a:extLst>
          </p:cNvPr>
          <p:cNvSpPr/>
          <p:nvPr/>
        </p:nvSpPr>
        <p:spPr bwMode="white">
          <a:xfrm>
            <a:off x="6186666" y="3517727"/>
            <a:ext cx="5038095" cy="467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EBC70BE-306E-EBD7-E9BC-E3BA5CF1EAD4}"/>
              </a:ext>
            </a:extLst>
          </p:cNvPr>
          <p:cNvSpPr/>
          <p:nvPr/>
        </p:nvSpPr>
        <p:spPr bwMode="white">
          <a:xfrm>
            <a:off x="3291428" y="4566528"/>
            <a:ext cx="1628571" cy="352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9468B85-A123-6194-5710-D765C7878E12}"/>
              </a:ext>
            </a:extLst>
          </p:cNvPr>
          <p:cNvSpPr/>
          <p:nvPr/>
        </p:nvSpPr>
        <p:spPr bwMode="white">
          <a:xfrm>
            <a:off x="8681904" y="4566528"/>
            <a:ext cx="1638096" cy="352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3955A04-EAD5-92AF-8EAB-FB7D478B046A}"/>
              </a:ext>
            </a:extLst>
          </p:cNvPr>
          <p:cNvSpPr/>
          <p:nvPr/>
        </p:nvSpPr>
        <p:spPr bwMode="white">
          <a:xfrm>
            <a:off x="3567619" y="5577192"/>
            <a:ext cx="1352380" cy="352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E99641F-4F08-FB29-B98F-A13D492751E0}"/>
              </a:ext>
            </a:extLst>
          </p:cNvPr>
          <p:cNvSpPr/>
          <p:nvPr/>
        </p:nvSpPr>
        <p:spPr bwMode="white">
          <a:xfrm>
            <a:off x="8948571" y="5567657"/>
            <a:ext cx="1352380" cy="362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23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B48D5C-30FD-FD9D-BB5E-C7B8BC3359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6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8E2E4D-F61A-F8BE-CEB9-09632EE34D6C}"/>
              </a:ext>
            </a:extLst>
          </p:cNvPr>
          <p:cNvSpPr/>
          <p:nvPr/>
        </p:nvSpPr>
        <p:spPr bwMode="white">
          <a:xfrm>
            <a:off x="681904" y="2153479"/>
            <a:ext cx="771428" cy="457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693D3F-4F9C-3968-F82A-28B72F5761B8}"/>
              </a:ext>
            </a:extLst>
          </p:cNvPr>
          <p:cNvSpPr/>
          <p:nvPr/>
        </p:nvSpPr>
        <p:spPr bwMode="white">
          <a:xfrm>
            <a:off x="1310476" y="2153479"/>
            <a:ext cx="5171428" cy="42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BE3C0D-5FFD-6B1A-6E5A-7F9684EB171B}"/>
              </a:ext>
            </a:extLst>
          </p:cNvPr>
          <p:cNvSpPr/>
          <p:nvPr/>
        </p:nvSpPr>
        <p:spPr bwMode="white">
          <a:xfrm>
            <a:off x="7500952" y="2153479"/>
            <a:ext cx="2628571" cy="457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E93182-EF90-145F-C095-A6EE23A758DB}"/>
              </a:ext>
            </a:extLst>
          </p:cNvPr>
          <p:cNvSpPr/>
          <p:nvPr/>
        </p:nvSpPr>
        <p:spPr bwMode="white">
          <a:xfrm>
            <a:off x="3558095" y="3192038"/>
            <a:ext cx="1876190" cy="352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587EDE-6EEB-7E38-4ABD-98A83761D6A8}"/>
              </a:ext>
            </a:extLst>
          </p:cNvPr>
          <p:cNvSpPr/>
          <p:nvPr/>
        </p:nvSpPr>
        <p:spPr bwMode="white">
          <a:xfrm>
            <a:off x="8786666" y="3201566"/>
            <a:ext cx="1085714" cy="343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1B38886-BBCF-ED93-53EE-0D0BFC6C3FA1}"/>
              </a:ext>
            </a:extLst>
          </p:cNvPr>
          <p:cNvSpPr/>
          <p:nvPr/>
        </p:nvSpPr>
        <p:spPr bwMode="white">
          <a:xfrm>
            <a:off x="3834285" y="4202013"/>
            <a:ext cx="1342857" cy="352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045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546F6C-AF48-5DCF-694A-13DAAB52C3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0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39C92A3-6127-5841-4FD4-41A6C1F2F3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21" b="57344"/>
          <a:stretch/>
        </p:blipFill>
        <p:spPr>
          <a:xfrm>
            <a:off x="6600056" y="4077072"/>
            <a:ext cx="4729665" cy="245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3792272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2023-12-20T18:13:04Z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