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51" autoAdjust="0"/>
    <p:restoredTop sz="94660"/>
  </p:normalViewPr>
  <p:slideViewPr>
    <p:cSldViewPr showGuides="1">
      <p:cViewPr>
        <p:scale>
          <a:sx n="60" d="100"/>
          <a:sy n="60" d="100"/>
        </p:scale>
        <p:origin x="534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7D8ED55-5ACD-1904-D805-81755B3589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381" y="3062333"/>
            <a:ext cx="6095238" cy="7333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1FB108-BFAE-30AD-2A3B-38D636BCD8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20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BBDCEA-51AA-17EF-BC50-3A89C3C25DD5}"/>
              </a:ext>
            </a:extLst>
          </p:cNvPr>
          <p:cNvSpPr/>
          <p:nvPr/>
        </p:nvSpPr>
        <p:spPr bwMode="white">
          <a:xfrm>
            <a:off x="1815636" y="4972909"/>
            <a:ext cx="433348" cy="38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EAC1C5-9ED5-C9D2-F058-6A2F1C7B51F0}"/>
              </a:ext>
            </a:extLst>
          </p:cNvPr>
          <p:cNvSpPr/>
          <p:nvPr/>
        </p:nvSpPr>
        <p:spPr bwMode="white">
          <a:xfrm>
            <a:off x="2347101" y="4972909"/>
            <a:ext cx="286173" cy="35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8C9B80-54F1-6570-295F-F62659FA0641}"/>
              </a:ext>
            </a:extLst>
          </p:cNvPr>
          <p:cNvSpPr/>
          <p:nvPr/>
        </p:nvSpPr>
        <p:spPr bwMode="white">
          <a:xfrm>
            <a:off x="6680589" y="4972909"/>
            <a:ext cx="1087460" cy="38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408CB5B-4D28-54EA-154F-FD560D93A7E9}"/>
              </a:ext>
            </a:extLst>
          </p:cNvPr>
          <p:cNvSpPr/>
          <p:nvPr/>
        </p:nvSpPr>
        <p:spPr bwMode="white">
          <a:xfrm>
            <a:off x="2665981" y="6044727"/>
            <a:ext cx="817639" cy="38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6AFF41F-D161-41A5-F742-278F5DBF0B3B}"/>
              </a:ext>
            </a:extLst>
          </p:cNvPr>
          <p:cNvSpPr/>
          <p:nvPr/>
        </p:nvSpPr>
        <p:spPr bwMode="white">
          <a:xfrm>
            <a:off x="5854774" y="6044727"/>
            <a:ext cx="1062930" cy="38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34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059348-26C6-11E9-B8D8-FBE0FC3429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10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561E03-885B-A8F0-F5B5-2F2F0FFBC965}"/>
              </a:ext>
            </a:extLst>
          </p:cNvPr>
          <p:cNvSpPr/>
          <p:nvPr/>
        </p:nvSpPr>
        <p:spPr bwMode="white">
          <a:xfrm>
            <a:off x="9755794" y="4332763"/>
            <a:ext cx="704206" cy="63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680FE1-061D-BB99-15CB-F7E72E0B7D19}"/>
              </a:ext>
            </a:extLst>
          </p:cNvPr>
          <p:cNvSpPr/>
          <p:nvPr/>
        </p:nvSpPr>
        <p:spPr bwMode="white">
          <a:xfrm>
            <a:off x="9463137" y="6118454"/>
            <a:ext cx="310948" cy="40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C1334F-2FB3-C3A0-84C6-C1B7F7AC93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22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BD53FE-393C-DF2D-7634-526A8CF95655}"/>
              </a:ext>
            </a:extLst>
          </p:cNvPr>
          <p:cNvSpPr/>
          <p:nvPr/>
        </p:nvSpPr>
        <p:spPr bwMode="white">
          <a:xfrm>
            <a:off x="8544272" y="1124745"/>
            <a:ext cx="921228" cy="90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83CAEB-64E4-9AE6-98D5-95B0EF8DAFE5}"/>
              </a:ext>
            </a:extLst>
          </p:cNvPr>
          <p:cNvSpPr/>
          <p:nvPr/>
        </p:nvSpPr>
        <p:spPr bwMode="white">
          <a:xfrm>
            <a:off x="9215777" y="3087728"/>
            <a:ext cx="334992" cy="41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69D865-32A8-D418-E81F-CFEF9DCEA39D}"/>
              </a:ext>
            </a:extLst>
          </p:cNvPr>
          <p:cNvSpPr/>
          <p:nvPr/>
        </p:nvSpPr>
        <p:spPr bwMode="white">
          <a:xfrm>
            <a:off x="3939648" y="5091611"/>
            <a:ext cx="1879679" cy="44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557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535AF3-BF9C-1F33-D200-1D09DC7DBE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8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C9851B-186A-6EA7-47F2-A8F5B7752609}"/>
              </a:ext>
            </a:extLst>
          </p:cNvPr>
          <p:cNvSpPr/>
          <p:nvPr/>
        </p:nvSpPr>
        <p:spPr bwMode="white">
          <a:xfrm>
            <a:off x="1796190" y="3621232"/>
            <a:ext cx="4047619" cy="409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CEBA26-57D9-9274-20FA-DC94E4EBB6BD}"/>
              </a:ext>
            </a:extLst>
          </p:cNvPr>
          <p:cNvSpPr/>
          <p:nvPr/>
        </p:nvSpPr>
        <p:spPr bwMode="white">
          <a:xfrm>
            <a:off x="6081904" y="3621232"/>
            <a:ext cx="4761904" cy="409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5C51F8-A968-5F31-8297-F08D25750D67}"/>
              </a:ext>
            </a:extLst>
          </p:cNvPr>
          <p:cNvSpPr/>
          <p:nvPr/>
        </p:nvSpPr>
        <p:spPr bwMode="white">
          <a:xfrm>
            <a:off x="3958095" y="4621842"/>
            <a:ext cx="1066666" cy="30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3DECE77-C9B3-FE6F-BD46-7DBED4C635D7}"/>
              </a:ext>
            </a:extLst>
          </p:cNvPr>
          <p:cNvSpPr/>
          <p:nvPr/>
        </p:nvSpPr>
        <p:spPr bwMode="white">
          <a:xfrm>
            <a:off x="8605714" y="4621842"/>
            <a:ext cx="1247619" cy="333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762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82EAB9-8461-7728-D349-B75C9CA0D7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0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0B358F-EBDF-115E-D088-E27DACA8C2B5}"/>
              </a:ext>
            </a:extLst>
          </p:cNvPr>
          <p:cNvSpPr/>
          <p:nvPr/>
        </p:nvSpPr>
        <p:spPr bwMode="white">
          <a:xfrm>
            <a:off x="685078" y="2073305"/>
            <a:ext cx="4094538" cy="36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B211FC-C0F5-D563-6D1A-A40C1CC5DD6C}"/>
              </a:ext>
            </a:extLst>
          </p:cNvPr>
          <p:cNvSpPr/>
          <p:nvPr/>
        </p:nvSpPr>
        <p:spPr bwMode="white">
          <a:xfrm>
            <a:off x="4954224" y="2073305"/>
            <a:ext cx="4365179" cy="36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933660-E8C5-F830-2FC7-21838C2DA3EE}"/>
              </a:ext>
            </a:extLst>
          </p:cNvPr>
          <p:cNvSpPr/>
          <p:nvPr/>
        </p:nvSpPr>
        <p:spPr bwMode="white">
          <a:xfrm>
            <a:off x="2727982" y="2982318"/>
            <a:ext cx="1309553" cy="29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C432C4-6239-E39F-DE19-14773FB4754D}"/>
              </a:ext>
            </a:extLst>
          </p:cNvPr>
          <p:cNvSpPr/>
          <p:nvPr/>
        </p:nvSpPr>
        <p:spPr bwMode="white">
          <a:xfrm>
            <a:off x="7267769" y="2982318"/>
            <a:ext cx="1134946" cy="29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6487FF-5529-BA32-0C0C-6A96D0D36CBF}"/>
              </a:ext>
            </a:extLst>
          </p:cNvPr>
          <p:cNvSpPr/>
          <p:nvPr/>
        </p:nvSpPr>
        <p:spPr bwMode="white">
          <a:xfrm>
            <a:off x="685078" y="5085184"/>
            <a:ext cx="4269146" cy="80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87C462-31BB-FE3B-7F5B-1744AF0D2873}"/>
              </a:ext>
            </a:extLst>
          </p:cNvPr>
          <p:cNvSpPr/>
          <p:nvPr/>
        </p:nvSpPr>
        <p:spPr bwMode="white">
          <a:xfrm>
            <a:off x="3051005" y="6225050"/>
            <a:ext cx="1300823" cy="30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4C2B0AE-8852-558E-372D-B1CC2D23686D}"/>
              </a:ext>
            </a:extLst>
          </p:cNvPr>
          <p:cNvSpPr/>
          <p:nvPr/>
        </p:nvSpPr>
        <p:spPr bwMode="white">
          <a:xfrm>
            <a:off x="7104113" y="6021288"/>
            <a:ext cx="1551784" cy="57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8F6ED63-9075-053B-4D8D-FE463B08D2E2}"/>
              </a:ext>
            </a:extLst>
          </p:cNvPr>
          <p:cNvSpPr/>
          <p:nvPr/>
        </p:nvSpPr>
        <p:spPr bwMode="white">
          <a:xfrm>
            <a:off x="4989146" y="5200161"/>
            <a:ext cx="4779262" cy="57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01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45619E-20CA-3DB1-4DC8-835E77DD04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6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317629-7C75-0C85-B810-AFA10067F1B0}"/>
              </a:ext>
            </a:extLst>
          </p:cNvPr>
          <p:cNvSpPr/>
          <p:nvPr/>
        </p:nvSpPr>
        <p:spPr bwMode="white">
          <a:xfrm>
            <a:off x="3939047" y="2460089"/>
            <a:ext cx="5704761" cy="75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AACF95-3987-B005-286D-A7FA1D4D22FC}"/>
              </a:ext>
            </a:extLst>
          </p:cNvPr>
          <p:cNvSpPr/>
          <p:nvPr/>
        </p:nvSpPr>
        <p:spPr bwMode="white">
          <a:xfrm>
            <a:off x="5663952" y="3530679"/>
            <a:ext cx="4176464" cy="762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A3F9D0-1FF2-CF16-6151-D0A849934B78}"/>
              </a:ext>
            </a:extLst>
          </p:cNvPr>
          <p:cNvSpPr/>
          <p:nvPr/>
        </p:nvSpPr>
        <p:spPr bwMode="white">
          <a:xfrm>
            <a:off x="4491428" y="4736437"/>
            <a:ext cx="5704761" cy="505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8575459-AB80-EBAE-9C31-954D639BBFF1}"/>
              </a:ext>
            </a:extLst>
          </p:cNvPr>
          <p:cNvSpPr/>
          <p:nvPr/>
        </p:nvSpPr>
        <p:spPr bwMode="white">
          <a:xfrm>
            <a:off x="7196190" y="5756170"/>
            <a:ext cx="1533333" cy="514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06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C463C7-9340-972D-71BA-26832E0739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0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42D762-A5D4-5169-26D3-8BF32759E37D}"/>
              </a:ext>
            </a:extLst>
          </p:cNvPr>
          <p:cNvSpPr/>
          <p:nvPr/>
        </p:nvSpPr>
        <p:spPr bwMode="white">
          <a:xfrm>
            <a:off x="1491428" y="4023068"/>
            <a:ext cx="3219047" cy="45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67A8FC-C94D-C587-A4EB-D5935201A8D4}"/>
              </a:ext>
            </a:extLst>
          </p:cNvPr>
          <p:cNvSpPr/>
          <p:nvPr/>
        </p:nvSpPr>
        <p:spPr bwMode="white">
          <a:xfrm>
            <a:off x="939047" y="5052803"/>
            <a:ext cx="5095238" cy="419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CAF7F8-F003-04EC-7976-A7E3B88F9ACB}"/>
              </a:ext>
            </a:extLst>
          </p:cNvPr>
          <p:cNvSpPr/>
          <p:nvPr/>
        </p:nvSpPr>
        <p:spPr bwMode="white">
          <a:xfrm>
            <a:off x="3596190" y="6120677"/>
            <a:ext cx="1914285" cy="381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028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8690AC-CA09-29CF-DA49-0FF058EE92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9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946742-2D36-80D8-D603-63FFC33D92B9}"/>
              </a:ext>
            </a:extLst>
          </p:cNvPr>
          <p:cNvSpPr/>
          <p:nvPr/>
        </p:nvSpPr>
        <p:spPr bwMode="white">
          <a:xfrm>
            <a:off x="5238546" y="4941168"/>
            <a:ext cx="402580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24D8E73-E0B4-7905-688E-BCC80286AB6B}"/>
              </a:ext>
            </a:extLst>
          </p:cNvPr>
          <p:cNvSpPr/>
          <p:nvPr/>
        </p:nvSpPr>
        <p:spPr bwMode="white">
          <a:xfrm>
            <a:off x="5015880" y="5886000"/>
            <a:ext cx="4176464" cy="71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735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7330FF-4AA1-3077-D5E3-4C57690BF5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856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DD609E-5074-A6B7-6CED-5B4379C5905F}"/>
              </a:ext>
            </a:extLst>
          </p:cNvPr>
          <p:cNvSpPr/>
          <p:nvPr/>
        </p:nvSpPr>
        <p:spPr bwMode="white">
          <a:xfrm>
            <a:off x="1268975" y="2695250"/>
            <a:ext cx="2290788" cy="332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F15CDB-51F8-83F7-5FF5-0BCCD5F9742A}"/>
              </a:ext>
            </a:extLst>
          </p:cNvPr>
          <p:cNvSpPr/>
          <p:nvPr/>
        </p:nvSpPr>
        <p:spPr bwMode="white">
          <a:xfrm>
            <a:off x="1079206" y="3427971"/>
            <a:ext cx="3239636" cy="291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623995-DC5B-F669-3E8E-E9859D6B37F6}"/>
              </a:ext>
            </a:extLst>
          </p:cNvPr>
          <p:cNvSpPr/>
          <p:nvPr/>
        </p:nvSpPr>
        <p:spPr bwMode="white">
          <a:xfrm>
            <a:off x="2583807" y="4187830"/>
            <a:ext cx="975957" cy="2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209428-0778-6D77-C5FE-7E25527EF53E}"/>
              </a:ext>
            </a:extLst>
          </p:cNvPr>
          <p:cNvSpPr/>
          <p:nvPr/>
        </p:nvSpPr>
        <p:spPr bwMode="white">
          <a:xfrm>
            <a:off x="2007721" y="4893413"/>
            <a:ext cx="1931582" cy="346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20BDCD-432B-A5DE-31B1-AE6995D0BA17}"/>
              </a:ext>
            </a:extLst>
          </p:cNvPr>
          <p:cNvSpPr/>
          <p:nvPr/>
        </p:nvSpPr>
        <p:spPr bwMode="white">
          <a:xfrm>
            <a:off x="1248643" y="5626134"/>
            <a:ext cx="3442960" cy="352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D0F0C6-80C1-FB2A-A5FE-B2D718886899}"/>
              </a:ext>
            </a:extLst>
          </p:cNvPr>
          <p:cNvSpPr/>
          <p:nvPr/>
        </p:nvSpPr>
        <p:spPr bwMode="white">
          <a:xfrm>
            <a:off x="2773576" y="6385992"/>
            <a:ext cx="975957" cy="318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395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2023-12-20T17:44:59Z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