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FFEA77-A02B-AA40-27DE-181CC5292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666" y="3067095"/>
            <a:ext cx="7066667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B0342-14A7-B55C-A766-B0BAC71CD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039A7-CB5C-9187-6C6F-86AD83D9F477}"/>
              </a:ext>
            </a:extLst>
          </p:cNvPr>
          <p:cNvSpPr/>
          <p:nvPr/>
        </p:nvSpPr>
        <p:spPr bwMode="white">
          <a:xfrm>
            <a:off x="1631504" y="3423555"/>
            <a:ext cx="5328592" cy="97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8BE0F6-4806-6AE9-72C6-6FE1E395173F}"/>
              </a:ext>
            </a:extLst>
          </p:cNvPr>
          <p:cNvSpPr/>
          <p:nvPr/>
        </p:nvSpPr>
        <p:spPr bwMode="white">
          <a:xfrm>
            <a:off x="3071664" y="4581128"/>
            <a:ext cx="352839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B58700-933B-E664-BCE9-5A1A5104D8BB}"/>
              </a:ext>
            </a:extLst>
          </p:cNvPr>
          <p:cNvSpPr/>
          <p:nvPr/>
        </p:nvSpPr>
        <p:spPr bwMode="white">
          <a:xfrm>
            <a:off x="3071664" y="5661248"/>
            <a:ext cx="2376264" cy="97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8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EF3B8-9756-A8FC-A302-BD124AFA7A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720000" y="972000"/>
            <a:ext cx="6528128" cy="429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B4D12-20D2-7AB4-69FA-6238B35DFBD3}"/>
              </a:ext>
            </a:extLst>
          </p:cNvPr>
          <p:cNvSpPr/>
          <p:nvPr/>
        </p:nvSpPr>
        <p:spPr bwMode="white">
          <a:xfrm>
            <a:off x="681904" y="972001"/>
            <a:ext cx="541409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F9BAE0-280D-6AE5-C770-FFFA3BB326CD}"/>
              </a:ext>
            </a:extLst>
          </p:cNvPr>
          <p:cNvSpPr/>
          <p:nvPr/>
        </p:nvSpPr>
        <p:spPr bwMode="white">
          <a:xfrm>
            <a:off x="802694" y="2177401"/>
            <a:ext cx="4789249" cy="67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1D95BB-B404-E8FD-4C01-FF78ABFE2A46}"/>
              </a:ext>
            </a:extLst>
          </p:cNvPr>
          <p:cNvSpPr/>
          <p:nvPr/>
        </p:nvSpPr>
        <p:spPr bwMode="white">
          <a:xfrm>
            <a:off x="1055440" y="3257520"/>
            <a:ext cx="2952328" cy="80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DB0584-6102-E3D7-D6B7-EBEC0A73E1F5}"/>
              </a:ext>
            </a:extLst>
          </p:cNvPr>
          <p:cNvSpPr/>
          <p:nvPr/>
        </p:nvSpPr>
        <p:spPr bwMode="white">
          <a:xfrm>
            <a:off x="370647" y="4293096"/>
            <a:ext cx="4789249" cy="103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3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6FFB1-09E1-1B60-D4AD-7F9A8EF3D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8A498-FECA-50D1-946F-50518AD38DDC}"/>
              </a:ext>
            </a:extLst>
          </p:cNvPr>
          <p:cNvSpPr/>
          <p:nvPr/>
        </p:nvSpPr>
        <p:spPr bwMode="white">
          <a:xfrm>
            <a:off x="8328248" y="764704"/>
            <a:ext cx="352839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43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B1225-79B9-8314-CCD5-24F0C123B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5C13CA7-44E1-60C0-1895-01D0A675A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07" y="1124744"/>
            <a:ext cx="2991037" cy="209652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1297CA8-61D2-7B3A-FA6A-13374F4F6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1073240"/>
            <a:ext cx="1980952" cy="221904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1D288A9-B670-DBB8-38EA-599BCB4410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1091772"/>
            <a:ext cx="2447619" cy="2228571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755E48D-09DD-F5EB-0BD5-3CC505A821FD}"/>
              </a:ext>
            </a:extLst>
          </p:cNvPr>
          <p:cNvSpPr/>
          <p:nvPr/>
        </p:nvSpPr>
        <p:spPr bwMode="white">
          <a:xfrm>
            <a:off x="681904" y="3537658"/>
            <a:ext cx="9878592" cy="82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4CB37D3-E553-5338-CFAE-F64B66AAD127}"/>
              </a:ext>
            </a:extLst>
          </p:cNvPr>
          <p:cNvSpPr/>
          <p:nvPr/>
        </p:nvSpPr>
        <p:spPr bwMode="white">
          <a:xfrm>
            <a:off x="681904" y="4797152"/>
            <a:ext cx="7502328" cy="69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B4C79-D901-8475-8BAB-E84A1BA42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399C6C-BD1E-C773-1C4A-D9CA3A77B81C}"/>
              </a:ext>
            </a:extLst>
          </p:cNvPr>
          <p:cNvSpPr/>
          <p:nvPr/>
        </p:nvSpPr>
        <p:spPr bwMode="white">
          <a:xfrm>
            <a:off x="4833180" y="5127021"/>
            <a:ext cx="545709" cy="35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B5E668-1041-5811-30DF-D3060B2AA33F}"/>
              </a:ext>
            </a:extLst>
          </p:cNvPr>
          <p:cNvSpPr/>
          <p:nvPr/>
        </p:nvSpPr>
        <p:spPr bwMode="white">
          <a:xfrm>
            <a:off x="3236777" y="6088379"/>
            <a:ext cx="969244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0060C-FE7A-DA0D-730A-91B4AAEC3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1B868-707C-C298-0964-2E30841A391C}"/>
              </a:ext>
            </a:extLst>
          </p:cNvPr>
          <p:cNvSpPr/>
          <p:nvPr/>
        </p:nvSpPr>
        <p:spPr bwMode="white">
          <a:xfrm>
            <a:off x="8243809" y="2392322"/>
            <a:ext cx="333333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B5110-C692-13ED-377B-F2AFEF2ED0EA}"/>
              </a:ext>
            </a:extLst>
          </p:cNvPr>
          <p:cNvSpPr/>
          <p:nvPr/>
        </p:nvSpPr>
        <p:spPr bwMode="white">
          <a:xfrm>
            <a:off x="5158095" y="6005090"/>
            <a:ext cx="619047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7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AEAC1-94CC-ADA9-A622-FBAE4DBC8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942445-246D-E6A1-0F9C-520517C20838}"/>
              </a:ext>
            </a:extLst>
          </p:cNvPr>
          <p:cNvSpPr/>
          <p:nvPr/>
        </p:nvSpPr>
        <p:spPr bwMode="white">
          <a:xfrm>
            <a:off x="9700952" y="3850744"/>
            <a:ext cx="466666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0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14C37-2B57-76B4-4E57-2DF558FCD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ACED2-5D31-C55E-0DF9-12E38B55C478}"/>
              </a:ext>
            </a:extLst>
          </p:cNvPr>
          <p:cNvSpPr/>
          <p:nvPr/>
        </p:nvSpPr>
        <p:spPr bwMode="white">
          <a:xfrm>
            <a:off x="9710476" y="2448366"/>
            <a:ext cx="466666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04440-7F19-6531-ABA6-C3C34E831BA9}"/>
              </a:ext>
            </a:extLst>
          </p:cNvPr>
          <p:cNvSpPr/>
          <p:nvPr/>
        </p:nvSpPr>
        <p:spPr bwMode="white">
          <a:xfrm>
            <a:off x="9264352" y="4581128"/>
            <a:ext cx="122413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4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EC505-43FD-8438-3A4B-09E699E4E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B81C0-555E-1F24-0C84-8919E696B751}"/>
              </a:ext>
            </a:extLst>
          </p:cNvPr>
          <p:cNvSpPr/>
          <p:nvPr/>
        </p:nvSpPr>
        <p:spPr bwMode="white">
          <a:xfrm>
            <a:off x="4700952" y="5182749"/>
            <a:ext cx="857142" cy="4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00DACC-69DC-8649-50D0-E1BF9FE6ED21}"/>
              </a:ext>
            </a:extLst>
          </p:cNvPr>
          <p:cNvSpPr/>
          <p:nvPr/>
        </p:nvSpPr>
        <p:spPr bwMode="white">
          <a:xfrm>
            <a:off x="9624761" y="5182749"/>
            <a:ext cx="847619" cy="4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2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54AD8-5E5E-B001-6C2D-52793F700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05478-4A5C-FE39-BDD9-2BFCB522F288}"/>
              </a:ext>
            </a:extLst>
          </p:cNvPr>
          <p:cNvSpPr/>
          <p:nvPr/>
        </p:nvSpPr>
        <p:spPr bwMode="white">
          <a:xfrm>
            <a:off x="6958095" y="2582671"/>
            <a:ext cx="857142" cy="4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4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341EA-6926-5B62-5730-90761DEB2F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6740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BD36C-172C-0EE7-99C8-D1E71559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FE145-7ACF-2EDE-0B53-26F927339374}"/>
              </a:ext>
            </a:extLst>
          </p:cNvPr>
          <p:cNvSpPr/>
          <p:nvPr/>
        </p:nvSpPr>
        <p:spPr bwMode="white">
          <a:xfrm>
            <a:off x="681904" y="1219974"/>
            <a:ext cx="3973936" cy="69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BE1641-A7EE-3287-EF6C-BAA6AECD2E7D}"/>
              </a:ext>
            </a:extLst>
          </p:cNvPr>
          <p:cNvSpPr/>
          <p:nvPr/>
        </p:nvSpPr>
        <p:spPr bwMode="white">
          <a:xfrm>
            <a:off x="681904" y="2372102"/>
            <a:ext cx="9374536" cy="69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61E69CF-1A32-B7D7-55D4-91C7CB328759}"/>
              </a:ext>
            </a:extLst>
          </p:cNvPr>
          <p:cNvSpPr/>
          <p:nvPr/>
        </p:nvSpPr>
        <p:spPr bwMode="white">
          <a:xfrm>
            <a:off x="681904" y="3406294"/>
            <a:ext cx="7142288" cy="8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37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2023-12-20T16:42:38Z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