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2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D5A83E-459D-B956-F784-B5C0ED120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428" y="2290325"/>
            <a:ext cx="4457143" cy="10666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B10CCC0-CAB7-F974-9486-2CCD1BC1E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1238" y="3843612"/>
            <a:ext cx="4409524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41077-0EE0-3856-79CD-6E2EC10B1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6EF75-2E37-36D3-062E-49C7C8546DE1}"/>
              </a:ext>
            </a:extLst>
          </p:cNvPr>
          <p:cNvSpPr/>
          <p:nvPr/>
        </p:nvSpPr>
        <p:spPr bwMode="white">
          <a:xfrm>
            <a:off x="7729523" y="1124492"/>
            <a:ext cx="419047" cy="57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EFE05-CF58-92CD-3FA6-F9C398BB3614}"/>
              </a:ext>
            </a:extLst>
          </p:cNvPr>
          <p:cNvSpPr/>
          <p:nvPr/>
        </p:nvSpPr>
        <p:spPr bwMode="white">
          <a:xfrm>
            <a:off x="9062857" y="2239590"/>
            <a:ext cx="1161904" cy="48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46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A4B31-680B-05A4-B966-9501BED4E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24FD86-BECE-09D1-05B6-67128D17BB64}"/>
              </a:ext>
            </a:extLst>
          </p:cNvPr>
          <p:cNvSpPr/>
          <p:nvPr/>
        </p:nvSpPr>
        <p:spPr bwMode="white">
          <a:xfrm>
            <a:off x="4103798" y="3704108"/>
            <a:ext cx="451173" cy="45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49F86B-9186-0DFB-866A-6D8B31334BD5}"/>
              </a:ext>
            </a:extLst>
          </p:cNvPr>
          <p:cNvSpPr/>
          <p:nvPr/>
        </p:nvSpPr>
        <p:spPr bwMode="white">
          <a:xfrm>
            <a:off x="6118520" y="3704108"/>
            <a:ext cx="443394" cy="45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EC10B2-9D6C-12C8-12EE-3C82981F6A9D}"/>
              </a:ext>
            </a:extLst>
          </p:cNvPr>
          <p:cNvSpPr/>
          <p:nvPr/>
        </p:nvSpPr>
        <p:spPr bwMode="white">
          <a:xfrm>
            <a:off x="8125463" y="3704108"/>
            <a:ext cx="443394" cy="45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BCA9D-33CA-D507-B75A-DCB401751E3D}"/>
              </a:ext>
            </a:extLst>
          </p:cNvPr>
          <p:cNvSpPr/>
          <p:nvPr/>
        </p:nvSpPr>
        <p:spPr bwMode="white">
          <a:xfrm>
            <a:off x="2096856" y="6179351"/>
            <a:ext cx="451173" cy="45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944712-A7F1-A376-2296-F73F610B9EF7}"/>
              </a:ext>
            </a:extLst>
          </p:cNvPr>
          <p:cNvSpPr/>
          <p:nvPr/>
        </p:nvSpPr>
        <p:spPr bwMode="white">
          <a:xfrm>
            <a:off x="6118520" y="6179351"/>
            <a:ext cx="451173" cy="45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D12B8E-1D97-9749-BD6C-7BDD26B2285C}"/>
              </a:ext>
            </a:extLst>
          </p:cNvPr>
          <p:cNvSpPr/>
          <p:nvPr/>
        </p:nvSpPr>
        <p:spPr bwMode="white">
          <a:xfrm>
            <a:off x="8125463" y="6179351"/>
            <a:ext cx="451173" cy="45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0E855-FDFB-16AF-9D6D-08D1A1068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7646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BBCA9-95F0-D49D-0640-6EE1FFADB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0BBAC-66F1-B665-4F94-76E3BCD9FE84}"/>
              </a:ext>
            </a:extLst>
          </p:cNvPr>
          <p:cNvSpPr/>
          <p:nvPr/>
        </p:nvSpPr>
        <p:spPr bwMode="white">
          <a:xfrm>
            <a:off x="9577142" y="1181736"/>
            <a:ext cx="619046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4C122-9603-0665-59D0-1593552EFD4C}"/>
              </a:ext>
            </a:extLst>
          </p:cNvPr>
          <p:cNvSpPr/>
          <p:nvPr/>
        </p:nvSpPr>
        <p:spPr bwMode="white">
          <a:xfrm>
            <a:off x="8824761" y="3355369"/>
            <a:ext cx="1238095" cy="4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02EABA-1857-4AC4-1962-1806FB9E5214}"/>
              </a:ext>
            </a:extLst>
          </p:cNvPr>
          <p:cNvSpPr/>
          <p:nvPr/>
        </p:nvSpPr>
        <p:spPr bwMode="white">
          <a:xfrm>
            <a:off x="10081904" y="3403036"/>
            <a:ext cx="333333" cy="41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53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248B2-8459-E66E-DCA0-029461853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722F5-5A92-0F05-8C07-7DA1D51D24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206" y="836712"/>
            <a:ext cx="7385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5017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AA205-FBCC-F3FE-CA33-FBC9C75E8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EF14F-DD8E-7954-200C-8F0326B7ED06}"/>
              </a:ext>
            </a:extLst>
          </p:cNvPr>
          <p:cNvSpPr/>
          <p:nvPr/>
        </p:nvSpPr>
        <p:spPr bwMode="white">
          <a:xfrm>
            <a:off x="8520000" y="2257746"/>
            <a:ext cx="961904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7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1CA4B-7233-7561-FE4A-BAAEDA0901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C5968-AE61-2FC7-4F6E-0661FF9732C2}"/>
              </a:ext>
            </a:extLst>
          </p:cNvPr>
          <p:cNvSpPr/>
          <p:nvPr/>
        </p:nvSpPr>
        <p:spPr bwMode="white">
          <a:xfrm>
            <a:off x="9192343" y="2132856"/>
            <a:ext cx="84194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5911D-2E90-42D9-35DC-E41753289142}"/>
              </a:ext>
            </a:extLst>
          </p:cNvPr>
          <p:cNvSpPr/>
          <p:nvPr/>
        </p:nvSpPr>
        <p:spPr bwMode="white">
          <a:xfrm>
            <a:off x="6139047" y="3356044"/>
            <a:ext cx="857142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81A3A-2D33-AE97-95F4-59A5CA42BD34}"/>
              </a:ext>
            </a:extLst>
          </p:cNvPr>
          <p:cNvSpPr/>
          <p:nvPr/>
        </p:nvSpPr>
        <p:spPr bwMode="white">
          <a:xfrm>
            <a:off x="9700952" y="3356044"/>
            <a:ext cx="333333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73AE6A-CF59-0E39-B9CC-7CFAE88D64C3}"/>
              </a:ext>
            </a:extLst>
          </p:cNvPr>
          <p:cNvSpPr/>
          <p:nvPr/>
        </p:nvSpPr>
        <p:spPr bwMode="white">
          <a:xfrm>
            <a:off x="2072380" y="4471777"/>
            <a:ext cx="857142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79E854-53DD-98D4-A185-E66418E08C1A}"/>
              </a:ext>
            </a:extLst>
          </p:cNvPr>
          <p:cNvSpPr/>
          <p:nvPr/>
        </p:nvSpPr>
        <p:spPr bwMode="white">
          <a:xfrm>
            <a:off x="5939047" y="4471777"/>
            <a:ext cx="895238" cy="4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D53CAE-B7B3-E85D-C369-CAA5A9516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25" b="39993"/>
          <a:stretch/>
        </p:blipFill>
        <p:spPr>
          <a:xfrm>
            <a:off x="8040216" y="3932774"/>
            <a:ext cx="2668372" cy="260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530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ECA3F-8D43-5796-F2A7-221C62D2E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74763-F38F-212C-3252-00FD9432B089}"/>
              </a:ext>
            </a:extLst>
          </p:cNvPr>
          <p:cNvSpPr/>
          <p:nvPr/>
        </p:nvSpPr>
        <p:spPr bwMode="white">
          <a:xfrm>
            <a:off x="7462857" y="2268879"/>
            <a:ext cx="1161904" cy="4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3637E6-AA09-AEA9-1A43-F7313B6776D1}"/>
              </a:ext>
            </a:extLst>
          </p:cNvPr>
          <p:cNvSpPr/>
          <p:nvPr/>
        </p:nvSpPr>
        <p:spPr bwMode="white">
          <a:xfrm>
            <a:off x="4151785" y="3212976"/>
            <a:ext cx="1244406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103B62-E831-6263-AEE0-B01025CF521B}"/>
              </a:ext>
            </a:extLst>
          </p:cNvPr>
          <p:cNvSpPr/>
          <p:nvPr/>
        </p:nvSpPr>
        <p:spPr bwMode="white">
          <a:xfrm>
            <a:off x="10253333" y="3451328"/>
            <a:ext cx="333333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DE7FC1-6248-6035-7C0A-4E36C92F9E26}"/>
              </a:ext>
            </a:extLst>
          </p:cNvPr>
          <p:cNvSpPr/>
          <p:nvPr/>
        </p:nvSpPr>
        <p:spPr bwMode="white">
          <a:xfrm>
            <a:off x="7615238" y="4490739"/>
            <a:ext cx="1161905" cy="4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1F6A14-B2BA-6A27-E7D2-24F5AA2F06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5" b="39993"/>
          <a:stretch/>
        </p:blipFill>
        <p:spPr>
          <a:xfrm>
            <a:off x="9840416" y="4518411"/>
            <a:ext cx="2232248" cy="197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028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7A941-992F-1ACB-83EF-A69DA6B84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69F2F-FEAE-F6F4-0773-018470CAD159}"/>
              </a:ext>
            </a:extLst>
          </p:cNvPr>
          <p:cNvSpPr/>
          <p:nvPr/>
        </p:nvSpPr>
        <p:spPr bwMode="white">
          <a:xfrm>
            <a:off x="5462857" y="3413235"/>
            <a:ext cx="1171428" cy="4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0F07A3-A82F-13B5-6346-79A3C9CF6B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00" b="-1261"/>
          <a:stretch/>
        </p:blipFill>
        <p:spPr>
          <a:xfrm>
            <a:off x="2403206" y="4304308"/>
            <a:ext cx="7385587" cy="241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916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A395C-6FDD-E5ED-4C5D-568134FDEE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958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D6C42-1E12-2571-B352-2CEAC8348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AC35A-9B01-5779-C7F2-5725CADBC8D8}"/>
              </a:ext>
            </a:extLst>
          </p:cNvPr>
          <p:cNvSpPr/>
          <p:nvPr/>
        </p:nvSpPr>
        <p:spPr bwMode="white">
          <a:xfrm>
            <a:off x="2677292" y="2195893"/>
            <a:ext cx="470092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3D38EF-EC3A-BA00-7343-14A7D78D8AC7}"/>
              </a:ext>
            </a:extLst>
          </p:cNvPr>
          <p:cNvSpPr/>
          <p:nvPr/>
        </p:nvSpPr>
        <p:spPr bwMode="white">
          <a:xfrm>
            <a:off x="3267044" y="2161658"/>
            <a:ext cx="596708" cy="6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AACDD-7E76-9726-678D-681594B159B5}"/>
              </a:ext>
            </a:extLst>
          </p:cNvPr>
          <p:cNvSpPr/>
          <p:nvPr/>
        </p:nvSpPr>
        <p:spPr bwMode="white">
          <a:xfrm>
            <a:off x="6528048" y="4869160"/>
            <a:ext cx="1512167" cy="10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1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