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5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52FB2-8BDE-4F9F-9452-567DB3559C6C}" type="datetimeFigureOut">
              <a:rPr lang="zh-CN" altLang="en-US" smtClean="0"/>
              <a:t>2023-12-20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87635-8C79-41E3-95DD-E4D376F5C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59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87635-8C79-41E3-95DD-E4D376F5C2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5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6C7564-9C1D-1546-8B05-68E8D5F6C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666" y="3033762"/>
            <a:ext cx="5866667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E76F3-9759-40F3-AC4F-C8DA3640DB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2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85BB2-51A0-313E-81C8-CA8B575ABBDA}"/>
              </a:ext>
            </a:extLst>
          </p:cNvPr>
          <p:cNvSpPr/>
          <p:nvPr/>
        </p:nvSpPr>
        <p:spPr bwMode="white">
          <a:xfrm>
            <a:off x="1199456" y="5517232"/>
            <a:ext cx="8136904" cy="51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CBB9F-AC5D-B239-D46A-C2FECDDC6E76}"/>
              </a:ext>
            </a:extLst>
          </p:cNvPr>
          <p:cNvSpPr/>
          <p:nvPr/>
        </p:nvSpPr>
        <p:spPr bwMode="white">
          <a:xfrm>
            <a:off x="1202918" y="6206063"/>
            <a:ext cx="1153887" cy="51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6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ABDDD-A097-0EA5-FC38-A309186722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7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81975-2A8F-8255-F0D0-56DD8EC2D682}"/>
              </a:ext>
            </a:extLst>
          </p:cNvPr>
          <p:cNvSpPr/>
          <p:nvPr/>
        </p:nvSpPr>
        <p:spPr bwMode="white">
          <a:xfrm>
            <a:off x="1343472" y="4653136"/>
            <a:ext cx="5184575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1AF721-12B2-7ADB-1D6F-7296452F7DA0}"/>
              </a:ext>
            </a:extLst>
          </p:cNvPr>
          <p:cNvSpPr/>
          <p:nvPr/>
        </p:nvSpPr>
        <p:spPr bwMode="white">
          <a:xfrm>
            <a:off x="1343472" y="5445224"/>
            <a:ext cx="8377620" cy="57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2D087-35E3-DFC6-894D-5D2F4E842C89}"/>
              </a:ext>
            </a:extLst>
          </p:cNvPr>
          <p:cNvSpPr/>
          <p:nvPr/>
        </p:nvSpPr>
        <p:spPr bwMode="white">
          <a:xfrm>
            <a:off x="1271464" y="6165304"/>
            <a:ext cx="41044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6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30403-2596-86D9-4C31-7D1B966A9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1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DF77D-A84C-7319-34DF-EC52C782C5D3}"/>
              </a:ext>
            </a:extLst>
          </p:cNvPr>
          <p:cNvSpPr/>
          <p:nvPr/>
        </p:nvSpPr>
        <p:spPr bwMode="white">
          <a:xfrm>
            <a:off x="4687797" y="5457795"/>
            <a:ext cx="483877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6EC4EB-A259-C367-8D56-E7B248E3889B}"/>
              </a:ext>
            </a:extLst>
          </p:cNvPr>
          <p:cNvSpPr/>
          <p:nvPr/>
        </p:nvSpPr>
        <p:spPr bwMode="white">
          <a:xfrm>
            <a:off x="2052525" y="6329619"/>
            <a:ext cx="260549" cy="32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775B6-9728-E4B8-6F6F-729346226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6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20499-95CD-8359-88DD-278BA69E7982}"/>
              </a:ext>
            </a:extLst>
          </p:cNvPr>
          <p:cNvSpPr/>
          <p:nvPr/>
        </p:nvSpPr>
        <p:spPr bwMode="white">
          <a:xfrm>
            <a:off x="7841472" y="2187808"/>
            <a:ext cx="551784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FD8E4-794E-7395-76E4-BAC1227A94CB}"/>
              </a:ext>
            </a:extLst>
          </p:cNvPr>
          <p:cNvSpPr/>
          <p:nvPr/>
        </p:nvSpPr>
        <p:spPr bwMode="white">
          <a:xfrm>
            <a:off x="2306381" y="6231880"/>
            <a:ext cx="577649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09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253BA-64AB-7918-E135-E32B3B13AB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E4B5C-BC54-62CD-EA3E-05388C78E29C}"/>
              </a:ext>
            </a:extLst>
          </p:cNvPr>
          <p:cNvSpPr/>
          <p:nvPr/>
        </p:nvSpPr>
        <p:spPr bwMode="white">
          <a:xfrm>
            <a:off x="3788485" y="5272901"/>
            <a:ext cx="908332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626AF-5429-7273-E092-8851D964ACC1}"/>
              </a:ext>
            </a:extLst>
          </p:cNvPr>
          <p:cNvSpPr/>
          <p:nvPr/>
        </p:nvSpPr>
        <p:spPr bwMode="white">
          <a:xfrm>
            <a:off x="3788485" y="6174334"/>
            <a:ext cx="908332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06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D8FE5-A4F7-AB9D-F691-C2E669709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ADE8F-FD63-EDA5-058A-CCC1496F8A19}"/>
              </a:ext>
            </a:extLst>
          </p:cNvPr>
          <p:cNvSpPr/>
          <p:nvPr/>
        </p:nvSpPr>
        <p:spPr bwMode="white">
          <a:xfrm>
            <a:off x="6300952" y="3689041"/>
            <a:ext cx="1428571" cy="4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54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BC8BA-0E87-69E7-ED2C-16BF11FD7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8963C-BB44-51D4-F72C-FBAF7E996CEF}"/>
              </a:ext>
            </a:extLst>
          </p:cNvPr>
          <p:cNvSpPr/>
          <p:nvPr/>
        </p:nvSpPr>
        <p:spPr bwMode="white">
          <a:xfrm>
            <a:off x="4005714" y="4203849"/>
            <a:ext cx="380952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01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26666-65C6-6DA0-3D7E-58AA63DAE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BCCF3C-A6D5-603D-0617-393A1C6284BD}"/>
              </a:ext>
            </a:extLst>
          </p:cNvPr>
          <p:cNvSpPr/>
          <p:nvPr/>
        </p:nvSpPr>
        <p:spPr bwMode="white">
          <a:xfrm>
            <a:off x="6720000" y="3658546"/>
            <a:ext cx="333333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6BBCB8-F4A4-5419-EE10-25082EF6D6B9}"/>
              </a:ext>
            </a:extLst>
          </p:cNvPr>
          <p:cNvSpPr/>
          <p:nvPr/>
        </p:nvSpPr>
        <p:spPr bwMode="white">
          <a:xfrm>
            <a:off x="5643809" y="4773177"/>
            <a:ext cx="342857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ECD425-3CF0-22DC-1B22-DEEE9C159E75}"/>
              </a:ext>
            </a:extLst>
          </p:cNvPr>
          <p:cNvSpPr/>
          <p:nvPr/>
        </p:nvSpPr>
        <p:spPr bwMode="white">
          <a:xfrm>
            <a:off x="4891428" y="5887808"/>
            <a:ext cx="619047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9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BC066-E641-AE30-6748-5969588E0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0BCCB8-5A58-C349-5683-6DE318DB9AAF}"/>
              </a:ext>
            </a:extLst>
          </p:cNvPr>
          <p:cNvSpPr/>
          <p:nvPr/>
        </p:nvSpPr>
        <p:spPr bwMode="white">
          <a:xfrm>
            <a:off x="9186666" y="1248834"/>
            <a:ext cx="333333" cy="41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F601FC-0424-6144-D1F5-66875C5B2F00}"/>
              </a:ext>
            </a:extLst>
          </p:cNvPr>
          <p:cNvSpPr/>
          <p:nvPr/>
        </p:nvSpPr>
        <p:spPr bwMode="white">
          <a:xfrm>
            <a:off x="9900952" y="2365717"/>
            <a:ext cx="333333" cy="42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6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5B065-9271-A50B-7FD3-C404A5092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94802-8422-E06A-D49B-B88587AD11FE}"/>
              </a:ext>
            </a:extLst>
          </p:cNvPr>
          <p:cNvSpPr/>
          <p:nvPr/>
        </p:nvSpPr>
        <p:spPr bwMode="white">
          <a:xfrm>
            <a:off x="4881904" y="2316067"/>
            <a:ext cx="647619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A74542-9C09-72D4-01EB-0646B621FFAB}"/>
              </a:ext>
            </a:extLst>
          </p:cNvPr>
          <p:cNvSpPr/>
          <p:nvPr/>
        </p:nvSpPr>
        <p:spPr bwMode="white">
          <a:xfrm>
            <a:off x="4881904" y="4537114"/>
            <a:ext cx="952380" cy="4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84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2023-12-20T15:13:08Z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