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8" autoAdjust="0"/>
    <p:restoredTop sz="94660"/>
  </p:normalViewPr>
  <p:slideViewPr>
    <p:cSldViewPr showGuides="1">
      <p:cViewPr>
        <p:scale>
          <a:sx n="60" d="100"/>
          <a:sy n="60" d="100"/>
        </p:scale>
        <p:origin x="43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F08E34-4031-A913-0B9F-F1DF0FA6C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05" y="2995666"/>
            <a:ext cx="5876190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58FF7-367C-09C5-2598-4C6D44598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6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4336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01FFD-ABD0-A8C2-62E2-52ED9F278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1A608-49CB-6ADD-ACD5-9F91B83F4FF8}"/>
              </a:ext>
            </a:extLst>
          </p:cNvPr>
          <p:cNvSpPr/>
          <p:nvPr/>
        </p:nvSpPr>
        <p:spPr bwMode="white">
          <a:xfrm>
            <a:off x="7920000" y="1172366"/>
            <a:ext cx="961904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450D9-6CCB-C118-92CF-47218B3C2FDB}"/>
              </a:ext>
            </a:extLst>
          </p:cNvPr>
          <p:cNvSpPr/>
          <p:nvPr/>
        </p:nvSpPr>
        <p:spPr bwMode="white">
          <a:xfrm>
            <a:off x="2920000" y="2060848"/>
            <a:ext cx="9437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15416-2911-60D2-264F-B90F5A102DE4}"/>
              </a:ext>
            </a:extLst>
          </p:cNvPr>
          <p:cNvSpPr/>
          <p:nvPr/>
        </p:nvSpPr>
        <p:spPr bwMode="white">
          <a:xfrm>
            <a:off x="6434285" y="2279152"/>
            <a:ext cx="619047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8B5D68-740E-91F8-3608-CA877E3AE77A}"/>
              </a:ext>
            </a:extLst>
          </p:cNvPr>
          <p:cNvSpPr/>
          <p:nvPr/>
        </p:nvSpPr>
        <p:spPr bwMode="white">
          <a:xfrm>
            <a:off x="2139047" y="3395479"/>
            <a:ext cx="333333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3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26E62-7231-2386-5BC6-2572AB0E6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870AA0-04AC-F04A-834E-D0539CFF4AF5}"/>
              </a:ext>
            </a:extLst>
          </p:cNvPr>
          <p:cNvSpPr/>
          <p:nvPr/>
        </p:nvSpPr>
        <p:spPr bwMode="white">
          <a:xfrm>
            <a:off x="1559496" y="2731471"/>
            <a:ext cx="3456384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E1A105-744D-0CE7-DC6D-50FB64843D23}"/>
              </a:ext>
            </a:extLst>
          </p:cNvPr>
          <p:cNvSpPr/>
          <p:nvPr/>
        </p:nvSpPr>
        <p:spPr bwMode="white">
          <a:xfrm>
            <a:off x="911424" y="3429000"/>
            <a:ext cx="2885714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099A8F2-93C4-4F59-4EFF-52EB70B652EE}"/>
              </a:ext>
            </a:extLst>
          </p:cNvPr>
          <p:cNvSpPr/>
          <p:nvPr/>
        </p:nvSpPr>
        <p:spPr bwMode="white">
          <a:xfrm>
            <a:off x="891244" y="4475293"/>
            <a:ext cx="2885714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E7AA96C-60EB-7AE8-3C65-1F6799696A09}"/>
              </a:ext>
            </a:extLst>
          </p:cNvPr>
          <p:cNvSpPr/>
          <p:nvPr/>
        </p:nvSpPr>
        <p:spPr bwMode="white">
          <a:xfrm>
            <a:off x="911424" y="5188471"/>
            <a:ext cx="9433048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5E1842E-7AE0-7968-4A41-113D00838E05}"/>
              </a:ext>
            </a:extLst>
          </p:cNvPr>
          <p:cNvSpPr/>
          <p:nvPr/>
        </p:nvSpPr>
        <p:spPr bwMode="white">
          <a:xfrm>
            <a:off x="742575" y="6013330"/>
            <a:ext cx="2885714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0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9F8FF-0EFD-DF1A-A897-A3DA9CC40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6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EBC66-3FB1-5781-A72F-697635DE2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9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E16585-4820-FAE3-E3F8-3EC2B2FF9608}"/>
              </a:ext>
            </a:extLst>
          </p:cNvPr>
          <p:cNvSpPr/>
          <p:nvPr/>
        </p:nvSpPr>
        <p:spPr bwMode="white">
          <a:xfrm>
            <a:off x="3596752" y="4293096"/>
            <a:ext cx="479018" cy="17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1C1D4F-E60A-9D2A-A564-03312E8F318E}"/>
              </a:ext>
            </a:extLst>
          </p:cNvPr>
          <p:cNvSpPr/>
          <p:nvPr/>
        </p:nvSpPr>
        <p:spPr bwMode="white">
          <a:xfrm>
            <a:off x="4435811" y="3212977"/>
            <a:ext cx="771055" cy="283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DB6EE6-DF02-6C10-8DA3-AC017A4E968C}"/>
              </a:ext>
            </a:extLst>
          </p:cNvPr>
          <p:cNvSpPr/>
          <p:nvPr/>
        </p:nvSpPr>
        <p:spPr bwMode="white">
          <a:xfrm>
            <a:off x="5684984" y="3717032"/>
            <a:ext cx="771055" cy="233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A6137D-74FA-BAAE-EE75-AF7A5F23F264}"/>
              </a:ext>
            </a:extLst>
          </p:cNvPr>
          <p:cNvSpPr/>
          <p:nvPr/>
        </p:nvSpPr>
        <p:spPr bwMode="white">
          <a:xfrm>
            <a:off x="6816080" y="2708920"/>
            <a:ext cx="720080" cy="334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8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0EBE0-BB8B-64C3-26BA-9B05E46D9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FDC79A-8D37-EB04-25DF-DDF521256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62407"/>
            <a:ext cx="8568952" cy="431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5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ACD75-0C44-F160-0A73-2B735373B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0F9D0-86E4-38A0-A283-882413E3F4D1}"/>
              </a:ext>
            </a:extLst>
          </p:cNvPr>
          <p:cNvSpPr/>
          <p:nvPr/>
        </p:nvSpPr>
        <p:spPr bwMode="white">
          <a:xfrm>
            <a:off x="5034285" y="2326790"/>
            <a:ext cx="923809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7CB62B-F861-D9EA-91E4-51E30FDABADE}"/>
              </a:ext>
            </a:extLst>
          </p:cNvPr>
          <p:cNvSpPr/>
          <p:nvPr/>
        </p:nvSpPr>
        <p:spPr bwMode="white">
          <a:xfrm>
            <a:off x="9224761" y="2326790"/>
            <a:ext cx="961904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11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FCEDA-984C-78A0-AAD6-D4EE4ECB3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73DB9-056A-B8BC-C2BA-3E4F42B87D86}"/>
              </a:ext>
            </a:extLst>
          </p:cNvPr>
          <p:cNvSpPr/>
          <p:nvPr/>
        </p:nvSpPr>
        <p:spPr bwMode="white">
          <a:xfrm>
            <a:off x="1487488" y="3356992"/>
            <a:ext cx="10225136" cy="69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04C387-B00D-B58B-2213-662897F1A903}"/>
              </a:ext>
            </a:extLst>
          </p:cNvPr>
          <p:cNvSpPr/>
          <p:nvPr/>
        </p:nvSpPr>
        <p:spPr bwMode="white">
          <a:xfrm>
            <a:off x="1462857" y="4471982"/>
            <a:ext cx="1838095" cy="43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FCE7A9-8282-F79B-4497-6055AF6F331A}"/>
              </a:ext>
            </a:extLst>
          </p:cNvPr>
          <p:cNvSpPr/>
          <p:nvPr/>
        </p:nvSpPr>
        <p:spPr bwMode="white">
          <a:xfrm>
            <a:off x="1415480" y="5373216"/>
            <a:ext cx="9361040" cy="92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3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81A7D-5E12-1FCE-04D2-F05301832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52BB1-3560-3091-AEFE-5E1AA1B4A859}"/>
              </a:ext>
            </a:extLst>
          </p:cNvPr>
          <p:cNvSpPr/>
          <p:nvPr/>
        </p:nvSpPr>
        <p:spPr bwMode="white">
          <a:xfrm>
            <a:off x="1415480" y="2204864"/>
            <a:ext cx="7776864" cy="62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B63BF-DA28-0784-F0A7-9EFF638327B0}"/>
              </a:ext>
            </a:extLst>
          </p:cNvPr>
          <p:cNvSpPr/>
          <p:nvPr/>
        </p:nvSpPr>
        <p:spPr bwMode="white">
          <a:xfrm>
            <a:off x="1415480" y="3212976"/>
            <a:ext cx="9721080" cy="79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0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35B76-8AFD-4C29-D157-E5B88781A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D326E-C3EA-4536-B2D5-A32476329B9E}"/>
              </a:ext>
            </a:extLst>
          </p:cNvPr>
          <p:cNvSpPr/>
          <p:nvPr/>
        </p:nvSpPr>
        <p:spPr bwMode="white">
          <a:xfrm>
            <a:off x="1466974" y="3131998"/>
            <a:ext cx="9813602" cy="53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F0A6DF-2EA5-4543-5B99-3535C8897FDE}"/>
              </a:ext>
            </a:extLst>
          </p:cNvPr>
          <p:cNvSpPr/>
          <p:nvPr/>
        </p:nvSpPr>
        <p:spPr bwMode="white">
          <a:xfrm>
            <a:off x="1485192" y="4067070"/>
            <a:ext cx="9795384" cy="6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42C1A8F-DCEE-D2D7-E78B-7DC1198FC34F}"/>
              </a:ext>
            </a:extLst>
          </p:cNvPr>
          <p:cNvSpPr/>
          <p:nvPr/>
        </p:nvSpPr>
        <p:spPr bwMode="white">
          <a:xfrm>
            <a:off x="1415480" y="4954974"/>
            <a:ext cx="5832648" cy="77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F3C67FD-8D09-21FE-5CC7-36A21B926CEB}"/>
              </a:ext>
            </a:extLst>
          </p:cNvPr>
          <p:cNvSpPr/>
          <p:nvPr/>
        </p:nvSpPr>
        <p:spPr bwMode="white">
          <a:xfrm>
            <a:off x="1415480" y="6048011"/>
            <a:ext cx="3672408" cy="62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40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2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11A8B-4285-A4E3-94C4-457B62218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41434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