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0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29598B-DB3C-48A2-AE66-08ABC47B3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238" y="3057571"/>
            <a:ext cx="5809524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03595-167D-7969-B41A-00B426D8C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47B3C-1B97-3161-8D8C-EFD8ABAEBBF3}"/>
              </a:ext>
            </a:extLst>
          </p:cNvPr>
          <p:cNvSpPr/>
          <p:nvPr/>
        </p:nvSpPr>
        <p:spPr bwMode="white">
          <a:xfrm>
            <a:off x="1491428" y="3429000"/>
            <a:ext cx="5542857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79300-A8A2-0E58-B3B0-AC24FC155CEB}"/>
              </a:ext>
            </a:extLst>
          </p:cNvPr>
          <p:cNvSpPr/>
          <p:nvPr/>
        </p:nvSpPr>
        <p:spPr bwMode="white">
          <a:xfrm>
            <a:off x="1500952" y="4509120"/>
            <a:ext cx="67552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6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D6D27-F985-ADFE-C50B-C113CA9DBE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2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6494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4F7C2-DF6C-DBC0-0403-4C0AE7731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E83C3A-5921-E144-8489-C352310C9393}"/>
              </a:ext>
            </a:extLst>
          </p:cNvPr>
          <p:cNvSpPr/>
          <p:nvPr/>
        </p:nvSpPr>
        <p:spPr bwMode="white">
          <a:xfrm>
            <a:off x="1462857" y="3438815"/>
            <a:ext cx="6095238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9F8A57-505A-CEE1-ABF4-AA8324B7A1AF}"/>
              </a:ext>
            </a:extLst>
          </p:cNvPr>
          <p:cNvSpPr/>
          <p:nvPr/>
        </p:nvSpPr>
        <p:spPr bwMode="white">
          <a:xfrm>
            <a:off x="1462857" y="4365104"/>
            <a:ext cx="564125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160834-E074-2C70-3433-638B5DB4AD57}"/>
              </a:ext>
            </a:extLst>
          </p:cNvPr>
          <p:cNvSpPr/>
          <p:nvPr/>
        </p:nvSpPr>
        <p:spPr bwMode="white">
          <a:xfrm>
            <a:off x="1500952" y="5517232"/>
            <a:ext cx="8555488" cy="80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4DE79-1EAE-6561-60D9-9146FB37A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D3F347-EBD6-5807-3DF2-843921771A4E}"/>
              </a:ext>
            </a:extLst>
          </p:cNvPr>
          <p:cNvSpPr/>
          <p:nvPr/>
        </p:nvSpPr>
        <p:spPr bwMode="white">
          <a:xfrm>
            <a:off x="1343472" y="3429000"/>
            <a:ext cx="6552728" cy="6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9DD209-6400-3DF6-4FFA-FA5AE60E0E6A}"/>
              </a:ext>
            </a:extLst>
          </p:cNvPr>
          <p:cNvSpPr/>
          <p:nvPr/>
        </p:nvSpPr>
        <p:spPr bwMode="white">
          <a:xfrm>
            <a:off x="1343472" y="4509120"/>
            <a:ext cx="7272808" cy="6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4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B8663-F318-1FC3-BF7E-C30CD7EBB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E0E5C-C3C0-5A5E-0E64-5458F6F5D427}"/>
              </a:ext>
            </a:extLst>
          </p:cNvPr>
          <p:cNvSpPr/>
          <p:nvPr/>
        </p:nvSpPr>
        <p:spPr bwMode="white">
          <a:xfrm>
            <a:off x="4193087" y="3633411"/>
            <a:ext cx="858688" cy="30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30E8A9-7CCE-40C8-F0B0-259DD06E4AD2}"/>
              </a:ext>
            </a:extLst>
          </p:cNvPr>
          <p:cNvSpPr/>
          <p:nvPr/>
        </p:nvSpPr>
        <p:spPr bwMode="white">
          <a:xfrm>
            <a:off x="8264189" y="3380307"/>
            <a:ext cx="1150029" cy="7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6109C0-D4C2-9FCB-8AC0-4A690F7BD5A8}"/>
              </a:ext>
            </a:extLst>
          </p:cNvPr>
          <p:cNvSpPr/>
          <p:nvPr/>
        </p:nvSpPr>
        <p:spPr bwMode="white">
          <a:xfrm>
            <a:off x="6516146" y="4530774"/>
            <a:ext cx="107336" cy="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F8BF40-D8D3-B34C-DFC5-8EF0494A36C5}"/>
              </a:ext>
            </a:extLst>
          </p:cNvPr>
          <p:cNvSpPr/>
          <p:nvPr/>
        </p:nvSpPr>
        <p:spPr bwMode="white">
          <a:xfrm>
            <a:off x="7505171" y="4530774"/>
            <a:ext cx="115003" cy="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06B758-2058-69AA-8F38-1313A8204456}"/>
              </a:ext>
            </a:extLst>
          </p:cNvPr>
          <p:cNvSpPr/>
          <p:nvPr/>
        </p:nvSpPr>
        <p:spPr bwMode="white">
          <a:xfrm>
            <a:off x="2468044" y="4553784"/>
            <a:ext cx="237672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677F7D-A1C5-8ABC-8864-55BDC4CB406D}"/>
              </a:ext>
            </a:extLst>
          </p:cNvPr>
          <p:cNvSpPr/>
          <p:nvPr/>
        </p:nvSpPr>
        <p:spPr bwMode="white">
          <a:xfrm>
            <a:off x="3464735" y="4553784"/>
            <a:ext cx="237672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B2C94B-4929-DCD1-D8D9-F1BF253826BB}"/>
              </a:ext>
            </a:extLst>
          </p:cNvPr>
          <p:cNvSpPr/>
          <p:nvPr/>
        </p:nvSpPr>
        <p:spPr bwMode="white">
          <a:xfrm>
            <a:off x="6447144" y="4607472"/>
            <a:ext cx="237672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2C139D-7E13-6468-CEBC-CBD4A54C7E32}"/>
              </a:ext>
            </a:extLst>
          </p:cNvPr>
          <p:cNvSpPr/>
          <p:nvPr/>
        </p:nvSpPr>
        <p:spPr bwMode="white">
          <a:xfrm>
            <a:off x="7443836" y="4607472"/>
            <a:ext cx="237673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A6377F-B1CE-5B8A-0653-5FAB26DA76AE}"/>
              </a:ext>
            </a:extLst>
          </p:cNvPr>
          <p:cNvSpPr/>
          <p:nvPr/>
        </p:nvSpPr>
        <p:spPr bwMode="white">
          <a:xfrm>
            <a:off x="8440528" y="4607472"/>
            <a:ext cx="245339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B4371C1-5262-AB2E-528B-0117752F747D}"/>
              </a:ext>
            </a:extLst>
          </p:cNvPr>
          <p:cNvSpPr/>
          <p:nvPr/>
        </p:nvSpPr>
        <p:spPr bwMode="white">
          <a:xfrm>
            <a:off x="2391375" y="5320761"/>
            <a:ext cx="352675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85F821-DA1D-C1E8-3CA1-030047596DEE}"/>
              </a:ext>
            </a:extLst>
          </p:cNvPr>
          <p:cNvSpPr/>
          <p:nvPr/>
        </p:nvSpPr>
        <p:spPr bwMode="white">
          <a:xfrm>
            <a:off x="3464735" y="5328431"/>
            <a:ext cx="230005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B6A4CC3-9015-68E0-82E4-94A03FA80FB9}"/>
              </a:ext>
            </a:extLst>
          </p:cNvPr>
          <p:cNvSpPr/>
          <p:nvPr/>
        </p:nvSpPr>
        <p:spPr bwMode="white">
          <a:xfrm>
            <a:off x="4476761" y="5336101"/>
            <a:ext cx="20700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4EE704-D499-F21C-54A6-F8870BAD29E2}"/>
              </a:ext>
            </a:extLst>
          </p:cNvPr>
          <p:cNvSpPr/>
          <p:nvPr/>
        </p:nvSpPr>
        <p:spPr bwMode="white">
          <a:xfrm>
            <a:off x="6462478" y="5336101"/>
            <a:ext cx="20700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BF9FC3-F276-66CF-8119-BA67DD361917}"/>
              </a:ext>
            </a:extLst>
          </p:cNvPr>
          <p:cNvSpPr/>
          <p:nvPr/>
        </p:nvSpPr>
        <p:spPr bwMode="white">
          <a:xfrm>
            <a:off x="7443836" y="5336101"/>
            <a:ext cx="230006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B6CCF8E-380B-66F8-9698-1ADE9C42C988}"/>
              </a:ext>
            </a:extLst>
          </p:cNvPr>
          <p:cNvSpPr/>
          <p:nvPr/>
        </p:nvSpPr>
        <p:spPr bwMode="white">
          <a:xfrm>
            <a:off x="8440528" y="5328431"/>
            <a:ext cx="237673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0A3728E-53B7-4C16-4A48-4D6D9CCC6FC7}"/>
              </a:ext>
            </a:extLst>
          </p:cNvPr>
          <p:cNvSpPr/>
          <p:nvPr/>
        </p:nvSpPr>
        <p:spPr bwMode="white">
          <a:xfrm>
            <a:off x="2475710" y="6118418"/>
            <a:ext cx="23000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21D35DE-3671-AC0F-8E24-EFD59FF03297}"/>
              </a:ext>
            </a:extLst>
          </p:cNvPr>
          <p:cNvSpPr/>
          <p:nvPr/>
        </p:nvSpPr>
        <p:spPr bwMode="white">
          <a:xfrm>
            <a:off x="3464735" y="6118418"/>
            <a:ext cx="237672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20C5187-4188-9DB3-BFE5-C45CEAC6B226}"/>
              </a:ext>
            </a:extLst>
          </p:cNvPr>
          <p:cNvSpPr/>
          <p:nvPr/>
        </p:nvSpPr>
        <p:spPr bwMode="white">
          <a:xfrm>
            <a:off x="4476761" y="6118418"/>
            <a:ext cx="20700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CA74DF4-B550-E7E4-E94B-76D773F675E1}"/>
              </a:ext>
            </a:extLst>
          </p:cNvPr>
          <p:cNvSpPr/>
          <p:nvPr/>
        </p:nvSpPr>
        <p:spPr bwMode="white">
          <a:xfrm>
            <a:off x="6447144" y="6118418"/>
            <a:ext cx="23000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9DD6E0B-52F4-6B7A-9F25-07037547FF04}"/>
              </a:ext>
            </a:extLst>
          </p:cNvPr>
          <p:cNvSpPr/>
          <p:nvPr/>
        </p:nvSpPr>
        <p:spPr bwMode="white">
          <a:xfrm>
            <a:off x="7443836" y="6118418"/>
            <a:ext cx="237673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6D3476B-0EA3-3292-3785-15A2BAE392F1}"/>
              </a:ext>
            </a:extLst>
          </p:cNvPr>
          <p:cNvSpPr/>
          <p:nvPr/>
        </p:nvSpPr>
        <p:spPr bwMode="white">
          <a:xfrm>
            <a:off x="8440528" y="6118418"/>
            <a:ext cx="237673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C7AF5-A50F-CF0A-0932-635061324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B4935-4CDF-BE4D-4F35-E528E27B858B}"/>
              </a:ext>
            </a:extLst>
          </p:cNvPr>
          <p:cNvSpPr/>
          <p:nvPr/>
        </p:nvSpPr>
        <p:spPr bwMode="white">
          <a:xfrm>
            <a:off x="6672380" y="1420984"/>
            <a:ext cx="1114285" cy="46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5B108-248A-6D7C-9110-D72D50AF0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BB0C4-A4DB-4ED4-BBD1-EC964D50BC63}"/>
              </a:ext>
            </a:extLst>
          </p:cNvPr>
          <p:cNvSpPr/>
          <p:nvPr/>
        </p:nvSpPr>
        <p:spPr bwMode="white">
          <a:xfrm>
            <a:off x="6744071" y="3068960"/>
            <a:ext cx="4442593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66FC3-3241-A969-E91F-33500A47E6D1}"/>
              </a:ext>
            </a:extLst>
          </p:cNvPr>
          <p:cNvSpPr/>
          <p:nvPr/>
        </p:nvSpPr>
        <p:spPr bwMode="white">
          <a:xfrm>
            <a:off x="1366511" y="3429000"/>
            <a:ext cx="4543963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76390-0266-5AAC-46AA-EA3CF942E6E9}"/>
              </a:ext>
            </a:extLst>
          </p:cNvPr>
          <p:cNvSpPr/>
          <p:nvPr/>
        </p:nvSpPr>
        <p:spPr bwMode="white">
          <a:xfrm>
            <a:off x="4758095" y="2553275"/>
            <a:ext cx="1152380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ACA092-41C7-5619-CFF0-6FDFC4A275CC}"/>
              </a:ext>
            </a:extLst>
          </p:cNvPr>
          <p:cNvSpPr/>
          <p:nvPr/>
        </p:nvSpPr>
        <p:spPr bwMode="white">
          <a:xfrm>
            <a:off x="5977142" y="2553275"/>
            <a:ext cx="304761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C91278-E030-9C0D-9818-A46BD3BD4193}"/>
              </a:ext>
            </a:extLst>
          </p:cNvPr>
          <p:cNvSpPr/>
          <p:nvPr/>
        </p:nvSpPr>
        <p:spPr bwMode="white">
          <a:xfrm>
            <a:off x="9672380" y="2553275"/>
            <a:ext cx="1514285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4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EA661-75B8-DBFD-000A-68729344C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CF4B7-6CFF-1136-2746-67A95F1FB5BE}"/>
              </a:ext>
            </a:extLst>
          </p:cNvPr>
          <p:cNvSpPr/>
          <p:nvPr/>
        </p:nvSpPr>
        <p:spPr bwMode="white">
          <a:xfrm>
            <a:off x="3139047" y="1362822"/>
            <a:ext cx="1504761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77719-37A4-186E-251E-1AD8CF9FC65C}"/>
              </a:ext>
            </a:extLst>
          </p:cNvPr>
          <p:cNvSpPr/>
          <p:nvPr/>
        </p:nvSpPr>
        <p:spPr bwMode="white">
          <a:xfrm>
            <a:off x="8367619" y="1362822"/>
            <a:ext cx="1152380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6C5F36-2CDC-B1DA-CF77-53D91D78664C}"/>
              </a:ext>
            </a:extLst>
          </p:cNvPr>
          <p:cNvSpPr/>
          <p:nvPr/>
        </p:nvSpPr>
        <p:spPr bwMode="white">
          <a:xfrm>
            <a:off x="9596190" y="1362822"/>
            <a:ext cx="552380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23BC8B-683B-1701-F4E5-CB3AEDC2858F}"/>
              </a:ext>
            </a:extLst>
          </p:cNvPr>
          <p:cNvSpPr/>
          <p:nvPr/>
        </p:nvSpPr>
        <p:spPr bwMode="white">
          <a:xfrm>
            <a:off x="407368" y="1988841"/>
            <a:ext cx="4153064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595E4C-F362-2965-3EBD-3F7081BA3100}"/>
              </a:ext>
            </a:extLst>
          </p:cNvPr>
          <p:cNvSpPr/>
          <p:nvPr/>
        </p:nvSpPr>
        <p:spPr bwMode="white">
          <a:xfrm>
            <a:off x="5447928" y="2134934"/>
            <a:ext cx="5184576" cy="3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7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F8613-5592-B24B-19D8-D6EF04AA5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9CDB7C-909C-52BC-5BCD-D967ACDB0884}"/>
              </a:ext>
            </a:extLst>
          </p:cNvPr>
          <p:cNvSpPr/>
          <p:nvPr/>
        </p:nvSpPr>
        <p:spPr bwMode="white">
          <a:xfrm>
            <a:off x="7464152" y="2564904"/>
            <a:ext cx="4160608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C9723A-D106-FD6B-827A-CDB355079AFF}"/>
              </a:ext>
            </a:extLst>
          </p:cNvPr>
          <p:cNvSpPr/>
          <p:nvPr/>
        </p:nvSpPr>
        <p:spPr bwMode="white">
          <a:xfrm>
            <a:off x="5939047" y="5319759"/>
            <a:ext cx="466666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4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F45CB-ED04-B65B-EBE9-C13FA1D2D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96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0806B7-7646-41A2-CD4C-82DFEEA3C647}"/>
              </a:ext>
            </a:extLst>
          </p:cNvPr>
          <p:cNvSpPr/>
          <p:nvPr/>
        </p:nvSpPr>
        <p:spPr bwMode="white">
          <a:xfrm>
            <a:off x="4799856" y="3789040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B942C9-8DB4-61E8-E599-DBD6E212690F}"/>
              </a:ext>
            </a:extLst>
          </p:cNvPr>
          <p:cNvSpPr/>
          <p:nvPr/>
        </p:nvSpPr>
        <p:spPr bwMode="white">
          <a:xfrm>
            <a:off x="6107650" y="1530521"/>
            <a:ext cx="4524854" cy="39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6AA08-3D7A-3D3C-4D36-42ED12FB2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844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CA24E-5C08-153C-9601-6B4757CD5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379AC-DFCC-AC6A-7A0E-047FE47FF3AC}"/>
              </a:ext>
            </a:extLst>
          </p:cNvPr>
          <p:cNvSpPr/>
          <p:nvPr/>
        </p:nvSpPr>
        <p:spPr bwMode="white">
          <a:xfrm>
            <a:off x="1481904" y="2325501"/>
            <a:ext cx="5542857" cy="4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028DB-E6C4-8DA0-5603-8730BC08DC2E}"/>
              </a:ext>
            </a:extLst>
          </p:cNvPr>
          <p:cNvSpPr/>
          <p:nvPr/>
        </p:nvSpPr>
        <p:spPr bwMode="white">
          <a:xfrm>
            <a:off x="1491428" y="3212976"/>
            <a:ext cx="7988948" cy="92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0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2023-12-20T13:11:32Z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