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0" autoAdjust="0"/>
    <p:restoredTop sz="94660"/>
  </p:normalViewPr>
  <p:slideViewPr>
    <p:cSldViewPr showGuides="1">
      <p:cViewPr varScale="1">
        <p:scale>
          <a:sx n="64" d="100"/>
          <a:sy n="64" d="100"/>
        </p:scale>
        <p:origin x="38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1B10F1-FD67-5D5F-8C0C-664A11693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136786"/>
            <a:ext cx="11047619" cy="10761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BA14B29-753A-16D4-1389-C47CDC407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190" y="3987628"/>
            <a:ext cx="7447619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ED516-A7E1-A4B2-71D9-8E5B59DD2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26526-D2AA-80EB-37A1-133BB3D5106A}"/>
              </a:ext>
            </a:extLst>
          </p:cNvPr>
          <p:cNvSpPr/>
          <p:nvPr/>
        </p:nvSpPr>
        <p:spPr bwMode="white">
          <a:xfrm>
            <a:off x="551384" y="1086937"/>
            <a:ext cx="7416824" cy="6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7A7582-C4F6-7501-B262-2E7D68F9E80F}"/>
              </a:ext>
            </a:extLst>
          </p:cNvPr>
          <p:cNvSpPr/>
          <p:nvPr/>
        </p:nvSpPr>
        <p:spPr bwMode="white">
          <a:xfrm>
            <a:off x="681904" y="2204864"/>
            <a:ext cx="10790096" cy="7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5E0D66-D071-C64C-8AB1-2DCE19A61710}"/>
              </a:ext>
            </a:extLst>
          </p:cNvPr>
          <p:cNvSpPr/>
          <p:nvPr/>
        </p:nvSpPr>
        <p:spPr bwMode="white">
          <a:xfrm>
            <a:off x="681904" y="3137064"/>
            <a:ext cx="10094616" cy="7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1EC8E46-6C4E-60E9-4409-9979C480085E}"/>
              </a:ext>
            </a:extLst>
          </p:cNvPr>
          <p:cNvSpPr/>
          <p:nvPr/>
        </p:nvSpPr>
        <p:spPr bwMode="white">
          <a:xfrm>
            <a:off x="681904" y="4289192"/>
            <a:ext cx="7502328" cy="7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43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E4C9D-8A4E-E443-11F1-C106CE25D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0B30C2-CD97-8046-36B4-775BE703EDE3}"/>
              </a:ext>
            </a:extLst>
          </p:cNvPr>
          <p:cNvSpPr/>
          <p:nvPr/>
        </p:nvSpPr>
        <p:spPr bwMode="white">
          <a:xfrm>
            <a:off x="5319670" y="4221088"/>
            <a:ext cx="178444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F78BB4-BDA2-BA4D-7776-AB861B984D15}"/>
              </a:ext>
            </a:extLst>
          </p:cNvPr>
          <p:cNvSpPr/>
          <p:nvPr/>
        </p:nvSpPr>
        <p:spPr bwMode="white">
          <a:xfrm>
            <a:off x="3070659" y="6143916"/>
            <a:ext cx="1320233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7D0D0-E56D-7D0A-914A-C86B2C8E6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6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02CA1-D911-1ACA-B695-9EB23A203F26}"/>
              </a:ext>
            </a:extLst>
          </p:cNvPr>
          <p:cNvSpPr/>
          <p:nvPr/>
        </p:nvSpPr>
        <p:spPr bwMode="white">
          <a:xfrm>
            <a:off x="2409840" y="2472359"/>
            <a:ext cx="258649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CB3FEC-86A6-CC36-826D-D33215DC6DC3}"/>
              </a:ext>
            </a:extLst>
          </p:cNvPr>
          <p:cNvSpPr/>
          <p:nvPr/>
        </p:nvSpPr>
        <p:spPr bwMode="white">
          <a:xfrm>
            <a:off x="8177716" y="2782778"/>
            <a:ext cx="853542" cy="4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A88B11-7114-C69C-7019-C37ED25F9DEF}"/>
              </a:ext>
            </a:extLst>
          </p:cNvPr>
          <p:cNvSpPr/>
          <p:nvPr/>
        </p:nvSpPr>
        <p:spPr bwMode="white">
          <a:xfrm>
            <a:off x="2271894" y="3101820"/>
            <a:ext cx="560406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20AF2-47FE-0B1A-CD3E-A50F2E5BC00B}"/>
              </a:ext>
            </a:extLst>
          </p:cNvPr>
          <p:cNvSpPr/>
          <p:nvPr/>
        </p:nvSpPr>
        <p:spPr bwMode="white">
          <a:xfrm>
            <a:off x="5755036" y="4352119"/>
            <a:ext cx="310378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FBE784-2E3E-2C3F-7387-B28F1E079257}"/>
              </a:ext>
            </a:extLst>
          </p:cNvPr>
          <p:cNvSpPr/>
          <p:nvPr/>
        </p:nvSpPr>
        <p:spPr bwMode="white">
          <a:xfrm>
            <a:off x="5642954" y="4981580"/>
            <a:ext cx="560406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0AED40-1090-6B69-750F-7F2EBE0C9989}"/>
              </a:ext>
            </a:extLst>
          </p:cNvPr>
          <p:cNvSpPr/>
          <p:nvPr/>
        </p:nvSpPr>
        <p:spPr bwMode="white">
          <a:xfrm>
            <a:off x="2789192" y="6206011"/>
            <a:ext cx="456946" cy="39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ED8D48-64FC-C1D9-656A-53316E5D9BB9}"/>
              </a:ext>
            </a:extLst>
          </p:cNvPr>
          <p:cNvSpPr/>
          <p:nvPr/>
        </p:nvSpPr>
        <p:spPr bwMode="white">
          <a:xfrm>
            <a:off x="3340977" y="6206011"/>
            <a:ext cx="301757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2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4F1C1-2D02-349E-2A6B-42A368975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FCEA1-E43E-3E46-EC21-8B2AFE54D204}"/>
              </a:ext>
            </a:extLst>
          </p:cNvPr>
          <p:cNvSpPr/>
          <p:nvPr/>
        </p:nvSpPr>
        <p:spPr bwMode="white">
          <a:xfrm>
            <a:off x="4186221" y="2725043"/>
            <a:ext cx="630222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7D3DED-89B6-2D58-DBA9-3389F77B0D95}"/>
              </a:ext>
            </a:extLst>
          </p:cNvPr>
          <p:cNvSpPr/>
          <p:nvPr/>
        </p:nvSpPr>
        <p:spPr bwMode="white">
          <a:xfrm>
            <a:off x="3908182" y="3392869"/>
            <a:ext cx="1204836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B99AD-E610-D2A0-9097-5A628BABE588}"/>
              </a:ext>
            </a:extLst>
          </p:cNvPr>
          <p:cNvSpPr/>
          <p:nvPr/>
        </p:nvSpPr>
        <p:spPr bwMode="white">
          <a:xfrm>
            <a:off x="2341894" y="4719246"/>
            <a:ext cx="1519947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A9389-1FAA-60BA-21F6-FC8F40F4B4A5}"/>
              </a:ext>
            </a:extLst>
          </p:cNvPr>
          <p:cNvSpPr/>
          <p:nvPr/>
        </p:nvSpPr>
        <p:spPr bwMode="white">
          <a:xfrm>
            <a:off x="2341894" y="6027072"/>
            <a:ext cx="936065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9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40EB8-D592-3BB2-1A42-064E44EA9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7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9E9C9D-D0E2-9467-BC7B-24F58B578FAA}"/>
              </a:ext>
            </a:extLst>
          </p:cNvPr>
          <p:cNvSpPr/>
          <p:nvPr/>
        </p:nvSpPr>
        <p:spPr bwMode="white">
          <a:xfrm>
            <a:off x="3083039" y="4924941"/>
            <a:ext cx="232321" cy="29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9FCB42-767B-78B6-DED1-BD755767DACA}"/>
              </a:ext>
            </a:extLst>
          </p:cNvPr>
          <p:cNvSpPr/>
          <p:nvPr/>
        </p:nvSpPr>
        <p:spPr bwMode="white">
          <a:xfrm>
            <a:off x="6322262" y="4924941"/>
            <a:ext cx="444729" cy="28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1E5F7A-C6C7-9B7D-3F3D-3B0E877C43C7}"/>
              </a:ext>
            </a:extLst>
          </p:cNvPr>
          <p:cNvSpPr/>
          <p:nvPr/>
        </p:nvSpPr>
        <p:spPr bwMode="white">
          <a:xfrm>
            <a:off x="2996748" y="5409923"/>
            <a:ext cx="424816" cy="29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24EE1C-8B55-3007-844A-B43277EC6A3F}"/>
              </a:ext>
            </a:extLst>
          </p:cNvPr>
          <p:cNvSpPr/>
          <p:nvPr/>
        </p:nvSpPr>
        <p:spPr bwMode="white">
          <a:xfrm>
            <a:off x="6229333" y="5409923"/>
            <a:ext cx="650499" cy="29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5C14DE-E6A5-2BC0-97C4-7F631F31DCE5}"/>
              </a:ext>
            </a:extLst>
          </p:cNvPr>
          <p:cNvSpPr/>
          <p:nvPr/>
        </p:nvSpPr>
        <p:spPr bwMode="white">
          <a:xfrm>
            <a:off x="2963559" y="6346671"/>
            <a:ext cx="657137" cy="31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F27FD8-5A91-1B61-E966-3186D02ABD06}"/>
              </a:ext>
            </a:extLst>
          </p:cNvPr>
          <p:cNvSpPr/>
          <p:nvPr/>
        </p:nvSpPr>
        <p:spPr bwMode="white">
          <a:xfrm>
            <a:off x="6202782" y="6346671"/>
            <a:ext cx="876183" cy="31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16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EF37B-A8A5-7CA3-6D1E-892C576144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21"/>
          <a:stretch/>
        </p:blipFill>
        <p:spPr>
          <a:xfrm>
            <a:off x="720000" y="972000"/>
            <a:ext cx="9383337" cy="229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349AC5E-BF05-0142-9A8E-682BE8D4C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450175"/>
            <a:ext cx="8136904" cy="3221669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2239FDB-2BF3-7191-D18F-0EAB2DAE0E7D}"/>
              </a:ext>
            </a:extLst>
          </p:cNvPr>
          <p:cNvCxnSpPr>
            <a:cxnSpLocks/>
          </p:cNvCxnSpPr>
          <p:nvPr/>
        </p:nvCxnSpPr>
        <p:spPr>
          <a:xfrm>
            <a:off x="2639616" y="4293096"/>
            <a:ext cx="5472608" cy="151216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CB3DAA3-A0BC-6128-B794-76042B3366CA}"/>
              </a:ext>
            </a:extLst>
          </p:cNvPr>
          <p:cNvCxnSpPr>
            <a:cxnSpLocks/>
          </p:cNvCxnSpPr>
          <p:nvPr/>
        </p:nvCxnSpPr>
        <p:spPr>
          <a:xfrm flipH="1">
            <a:off x="2783632" y="4321996"/>
            <a:ext cx="2628036" cy="145935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5867661-AED6-5042-7E07-E37A8DD48477}"/>
              </a:ext>
            </a:extLst>
          </p:cNvPr>
          <p:cNvCxnSpPr>
            <a:cxnSpLocks/>
          </p:cNvCxnSpPr>
          <p:nvPr/>
        </p:nvCxnSpPr>
        <p:spPr>
          <a:xfrm flipH="1">
            <a:off x="5555684" y="4307005"/>
            <a:ext cx="2732899" cy="149825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11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0E57681-261C-61AC-E4AD-F71610A16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784" y="1586016"/>
            <a:ext cx="9264432" cy="3685967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9F6907F-A447-60BC-FBB0-972008DAC7E2}"/>
              </a:ext>
            </a:extLst>
          </p:cNvPr>
          <p:cNvCxnSpPr>
            <a:cxnSpLocks/>
          </p:cNvCxnSpPr>
          <p:nvPr/>
        </p:nvCxnSpPr>
        <p:spPr>
          <a:xfrm>
            <a:off x="2783632" y="2549384"/>
            <a:ext cx="2808312" cy="17437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C5977B4-60C4-C25C-8C8B-62C052FF51E0}"/>
              </a:ext>
            </a:extLst>
          </p:cNvPr>
          <p:cNvCxnSpPr>
            <a:cxnSpLocks/>
          </p:cNvCxnSpPr>
          <p:nvPr/>
        </p:nvCxnSpPr>
        <p:spPr>
          <a:xfrm>
            <a:off x="5997392" y="2549384"/>
            <a:ext cx="3194952" cy="17437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DC6112B-23ED-2168-A505-2FDC7AF1D947}"/>
              </a:ext>
            </a:extLst>
          </p:cNvPr>
          <p:cNvCxnSpPr>
            <a:cxnSpLocks/>
          </p:cNvCxnSpPr>
          <p:nvPr/>
        </p:nvCxnSpPr>
        <p:spPr>
          <a:xfrm flipH="1">
            <a:off x="2639616" y="2549384"/>
            <a:ext cx="6406264" cy="17437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876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E5ACF-D42F-54C4-4713-A5DE1188F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C127F-59DD-D13E-7E7A-BBB356C7D29D}"/>
              </a:ext>
            </a:extLst>
          </p:cNvPr>
          <p:cNvSpPr/>
          <p:nvPr/>
        </p:nvSpPr>
        <p:spPr bwMode="white">
          <a:xfrm>
            <a:off x="3222705" y="2500330"/>
            <a:ext cx="795942" cy="37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98D53E-17A1-4FA9-22CC-93608E558023}"/>
              </a:ext>
            </a:extLst>
          </p:cNvPr>
          <p:cNvSpPr/>
          <p:nvPr/>
        </p:nvSpPr>
        <p:spPr bwMode="white">
          <a:xfrm>
            <a:off x="7448586" y="2500330"/>
            <a:ext cx="1091342" cy="37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6D8251-0090-2972-5D1A-4B4E5FA3E9BB}"/>
              </a:ext>
            </a:extLst>
          </p:cNvPr>
          <p:cNvSpPr/>
          <p:nvPr/>
        </p:nvSpPr>
        <p:spPr bwMode="white">
          <a:xfrm>
            <a:off x="2197006" y="6000701"/>
            <a:ext cx="246167" cy="35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45A00A-5681-CC32-047C-198F396DC029}"/>
              </a:ext>
            </a:extLst>
          </p:cNvPr>
          <p:cNvSpPr/>
          <p:nvPr/>
        </p:nvSpPr>
        <p:spPr bwMode="white">
          <a:xfrm>
            <a:off x="4035059" y="5992485"/>
            <a:ext cx="820559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7C705C-20BD-F964-9691-DFB8BFA62833}"/>
              </a:ext>
            </a:extLst>
          </p:cNvPr>
          <p:cNvSpPr/>
          <p:nvPr/>
        </p:nvSpPr>
        <p:spPr bwMode="white">
          <a:xfrm>
            <a:off x="6701877" y="5992485"/>
            <a:ext cx="287195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38069D-F773-B587-ED5E-FB7672401DC4}"/>
              </a:ext>
            </a:extLst>
          </p:cNvPr>
          <p:cNvSpPr/>
          <p:nvPr/>
        </p:nvSpPr>
        <p:spPr bwMode="white">
          <a:xfrm>
            <a:off x="8293762" y="5992485"/>
            <a:ext cx="1091343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8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34D6F-5980-FE97-6FF2-183A6CFE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9745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2023-12-20T12:00:59Z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