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29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CFF011D-BE1C-25F6-FC87-94EE4D2736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905" y="3052809"/>
            <a:ext cx="5876190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B3F98-D8C3-FC71-2AA6-CB812FA9C4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7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487C8E-BE59-ADB5-8F80-6E4BC84B4C5F}"/>
              </a:ext>
            </a:extLst>
          </p:cNvPr>
          <p:cNvSpPr/>
          <p:nvPr/>
        </p:nvSpPr>
        <p:spPr bwMode="white">
          <a:xfrm>
            <a:off x="7953278" y="3064599"/>
            <a:ext cx="3327298" cy="25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049EDE1-C26E-AF5D-B0A9-973792C85891}"/>
              </a:ext>
            </a:extLst>
          </p:cNvPr>
          <p:cNvSpPr/>
          <p:nvPr/>
        </p:nvSpPr>
        <p:spPr bwMode="white">
          <a:xfrm>
            <a:off x="1343472" y="3132240"/>
            <a:ext cx="3327298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B49BE0-2979-CC97-10A7-6B2F51637318}"/>
              </a:ext>
            </a:extLst>
          </p:cNvPr>
          <p:cNvSpPr/>
          <p:nvPr/>
        </p:nvSpPr>
        <p:spPr bwMode="white">
          <a:xfrm>
            <a:off x="2168964" y="4149080"/>
            <a:ext cx="2990932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680280-622A-8945-7163-5A70302A6464}"/>
              </a:ext>
            </a:extLst>
          </p:cNvPr>
          <p:cNvSpPr/>
          <p:nvPr/>
        </p:nvSpPr>
        <p:spPr bwMode="white">
          <a:xfrm>
            <a:off x="2351584" y="5162172"/>
            <a:ext cx="2319186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7F9FBB6-AAAA-EDC2-49E9-3D54CFC0D277}"/>
              </a:ext>
            </a:extLst>
          </p:cNvPr>
          <p:cNvSpPr/>
          <p:nvPr/>
        </p:nvSpPr>
        <p:spPr bwMode="white">
          <a:xfrm>
            <a:off x="936176" y="6075200"/>
            <a:ext cx="5807896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00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D061A-C9CE-C9BE-9319-BBCDF9C143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4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12929BA-8839-B888-9E3A-A3F043DD0844}"/>
              </a:ext>
            </a:extLst>
          </p:cNvPr>
          <p:cNvSpPr/>
          <p:nvPr/>
        </p:nvSpPr>
        <p:spPr bwMode="white">
          <a:xfrm>
            <a:off x="1415480" y="5085184"/>
            <a:ext cx="34563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B2A530-09BF-B847-40E7-094FC31D194C}"/>
              </a:ext>
            </a:extLst>
          </p:cNvPr>
          <p:cNvSpPr/>
          <p:nvPr/>
        </p:nvSpPr>
        <p:spPr bwMode="white">
          <a:xfrm>
            <a:off x="2207568" y="6155936"/>
            <a:ext cx="21602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300FE8A-783B-8281-E296-25BC3B575235}"/>
              </a:ext>
            </a:extLst>
          </p:cNvPr>
          <p:cNvSpPr/>
          <p:nvPr/>
        </p:nvSpPr>
        <p:spPr bwMode="white">
          <a:xfrm>
            <a:off x="6085024" y="5085184"/>
            <a:ext cx="2819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C56CBE9-08AC-7BEC-C8CD-9D03281EDCBC}"/>
              </a:ext>
            </a:extLst>
          </p:cNvPr>
          <p:cNvSpPr/>
          <p:nvPr/>
        </p:nvSpPr>
        <p:spPr bwMode="white">
          <a:xfrm>
            <a:off x="6656511" y="6155936"/>
            <a:ext cx="246382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19E23B-37C2-954B-CF5A-981223E89F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115CF3D-57C6-622E-F4C7-984B04CFD33A}"/>
              </a:ext>
            </a:extLst>
          </p:cNvPr>
          <p:cNvSpPr/>
          <p:nvPr/>
        </p:nvSpPr>
        <p:spPr bwMode="white">
          <a:xfrm>
            <a:off x="407368" y="2132856"/>
            <a:ext cx="41044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69F297-A81E-D480-CFEE-EFE2C9943677}"/>
              </a:ext>
            </a:extLst>
          </p:cNvPr>
          <p:cNvSpPr/>
          <p:nvPr/>
        </p:nvSpPr>
        <p:spPr bwMode="white">
          <a:xfrm>
            <a:off x="2279576" y="3293711"/>
            <a:ext cx="1676313" cy="8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1870F3-7CB8-B9A6-B847-A7B9208CD636}"/>
              </a:ext>
            </a:extLst>
          </p:cNvPr>
          <p:cNvSpPr/>
          <p:nvPr/>
        </p:nvSpPr>
        <p:spPr bwMode="white">
          <a:xfrm>
            <a:off x="5496351" y="2132856"/>
            <a:ext cx="477611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24ADA1-C2C1-B909-149F-CD1F55B07978}"/>
              </a:ext>
            </a:extLst>
          </p:cNvPr>
          <p:cNvSpPr/>
          <p:nvPr/>
        </p:nvSpPr>
        <p:spPr bwMode="white">
          <a:xfrm>
            <a:off x="7870488" y="3306610"/>
            <a:ext cx="2041936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81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20239-5438-C47D-209F-5BEE86B7F3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0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0A602E-52BF-AD46-6668-C74A8A5B3944}"/>
              </a:ext>
            </a:extLst>
          </p:cNvPr>
          <p:cNvSpPr/>
          <p:nvPr/>
        </p:nvSpPr>
        <p:spPr bwMode="white">
          <a:xfrm>
            <a:off x="1304851" y="4565595"/>
            <a:ext cx="570229" cy="35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D97AA9-594E-0F0F-39F8-6267495F8594}"/>
              </a:ext>
            </a:extLst>
          </p:cNvPr>
          <p:cNvSpPr/>
          <p:nvPr/>
        </p:nvSpPr>
        <p:spPr bwMode="white">
          <a:xfrm>
            <a:off x="1758110" y="4594871"/>
            <a:ext cx="2003114" cy="30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B7ADA6-031A-DC8C-93D3-4517DE272D73}"/>
              </a:ext>
            </a:extLst>
          </p:cNvPr>
          <p:cNvSpPr/>
          <p:nvPr/>
        </p:nvSpPr>
        <p:spPr bwMode="white">
          <a:xfrm>
            <a:off x="2503795" y="5480462"/>
            <a:ext cx="1257429" cy="27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2D1F9E-4A11-2B64-3644-51F1DD3CA8D4}"/>
              </a:ext>
            </a:extLst>
          </p:cNvPr>
          <p:cNvSpPr/>
          <p:nvPr/>
        </p:nvSpPr>
        <p:spPr bwMode="white">
          <a:xfrm>
            <a:off x="2715804" y="6366053"/>
            <a:ext cx="1045421" cy="27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03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6AFEFC-9BA5-3A3C-FAC7-CAD3D6D87C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7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970DFD-C273-B96D-3C51-2AED24061701}"/>
              </a:ext>
            </a:extLst>
          </p:cNvPr>
          <p:cNvSpPr/>
          <p:nvPr/>
        </p:nvSpPr>
        <p:spPr bwMode="white">
          <a:xfrm>
            <a:off x="1361777" y="4341359"/>
            <a:ext cx="4259798" cy="393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F1A116-7CE7-E2FC-3A77-9CD448A40D0E}"/>
              </a:ext>
            </a:extLst>
          </p:cNvPr>
          <p:cNvSpPr/>
          <p:nvPr/>
        </p:nvSpPr>
        <p:spPr bwMode="white">
          <a:xfrm>
            <a:off x="3800531" y="5344144"/>
            <a:ext cx="1821043" cy="32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A9CAAE-18B1-EDDB-2093-9208A7006C2F}"/>
              </a:ext>
            </a:extLst>
          </p:cNvPr>
          <p:cNvSpPr/>
          <p:nvPr/>
        </p:nvSpPr>
        <p:spPr bwMode="white">
          <a:xfrm>
            <a:off x="4033176" y="6322863"/>
            <a:ext cx="1588399" cy="32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29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5E397-4912-5258-B5DC-20C0B6F56A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1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9317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75A33-1BE1-AEE6-AE8B-080BF5D1B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146098F-EAC2-440D-F1FA-FCBED96EDB3D}"/>
              </a:ext>
            </a:extLst>
          </p:cNvPr>
          <p:cNvSpPr/>
          <p:nvPr/>
        </p:nvSpPr>
        <p:spPr bwMode="white">
          <a:xfrm>
            <a:off x="335360" y="972000"/>
            <a:ext cx="6696744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2C15827-6610-F8D8-6576-958AC5A00864}"/>
              </a:ext>
            </a:extLst>
          </p:cNvPr>
          <p:cNvSpPr/>
          <p:nvPr/>
        </p:nvSpPr>
        <p:spPr bwMode="white">
          <a:xfrm>
            <a:off x="314727" y="2132856"/>
            <a:ext cx="4197097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BA30AD6-F754-E83B-EA53-6167BF00ACDA}"/>
              </a:ext>
            </a:extLst>
          </p:cNvPr>
          <p:cNvSpPr/>
          <p:nvPr/>
        </p:nvSpPr>
        <p:spPr bwMode="white">
          <a:xfrm>
            <a:off x="1127448" y="3206311"/>
            <a:ext cx="2664296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E7FE9E2-A40B-5B96-F440-F125FAD91D26}"/>
              </a:ext>
            </a:extLst>
          </p:cNvPr>
          <p:cNvSpPr/>
          <p:nvPr/>
        </p:nvSpPr>
        <p:spPr bwMode="white">
          <a:xfrm>
            <a:off x="1127448" y="4271419"/>
            <a:ext cx="3240360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CBB08DB-B26A-430D-2EAE-6A3BBBE207C4}"/>
              </a:ext>
            </a:extLst>
          </p:cNvPr>
          <p:cNvSpPr/>
          <p:nvPr/>
        </p:nvSpPr>
        <p:spPr bwMode="white">
          <a:xfrm>
            <a:off x="584342" y="5364251"/>
            <a:ext cx="6087722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E171E7-7C6F-9063-E54A-C526A144B6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6071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ED120-F628-90E0-F57E-58A5C70604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DC12B07-EA0C-0F07-3D36-63E3A8977A15}"/>
              </a:ext>
            </a:extLst>
          </p:cNvPr>
          <p:cNvSpPr/>
          <p:nvPr/>
        </p:nvSpPr>
        <p:spPr bwMode="white">
          <a:xfrm>
            <a:off x="1271464" y="3429000"/>
            <a:ext cx="10200536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4289B40-FE62-F568-85C3-62090B510C60}"/>
              </a:ext>
            </a:extLst>
          </p:cNvPr>
          <p:cNvSpPr/>
          <p:nvPr/>
        </p:nvSpPr>
        <p:spPr bwMode="white">
          <a:xfrm>
            <a:off x="1259936" y="4437112"/>
            <a:ext cx="10452688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6318D89-65F4-5FED-6E19-165CB682FB64}"/>
              </a:ext>
            </a:extLst>
          </p:cNvPr>
          <p:cNvSpPr/>
          <p:nvPr/>
        </p:nvSpPr>
        <p:spPr bwMode="white">
          <a:xfrm>
            <a:off x="1055440" y="5557600"/>
            <a:ext cx="7560840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96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2023-12-20T18:07:31Z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