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7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88F19C-ACC5-155F-1C23-1BD4F5B8D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714" y="3081381"/>
            <a:ext cx="5028571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5B84A-0E1E-6017-A854-6BCF40C0F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EE1BF-1CD6-7789-4815-612BF48A8456}"/>
              </a:ext>
            </a:extLst>
          </p:cNvPr>
          <p:cNvSpPr/>
          <p:nvPr/>
        </p:nvSpPr>
        <p:spPr bwMode="white">
          <a:xfrm>
            <a:off x="2043809" y="2192674"/>
            <a:ext cx="3171428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476D1-12AB-9B41-60FB-03B65E787B77}"/>
              </a:ext>
            </a:extLst>
          </p:cNvPr>
          <p:cNvSpPr/>
          <p:nvPr/>
        </p:nvSpPr>
        <p:spPr bwMode="white">
          <a:xfrm>
            <a:off x="1520000" y="3108179"/>
            <a:ext cx="3961904" cy="4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12B2A-1836-E3CE-9710-FDD38A57E67E}"/>
              </a:ext>
            </a:extLst>
          </p:cNvPr>
          <p:cNvSpPr/>
          <p:nvPr/>
        </p:nvSpPr>
        <p:spPr bwMode="white">
          <a:xfrm>
            <a:off x="1520000" y="4004612"/>
            <a:ext cx="2371428" cy="4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D278BB-C2B5-4DA6-C13A-BAC2B88D4889}"/>
              </a:ext>
            </a:extLst>
          </p:cNvPr>
          <p:cNvSpPr/>
          <p:nvPr/>
        </p:nvSpPr>
        <p:spPr bwMode="white">
          <a:xfrm>
            <a:off x="1520000" y="4730027"/>
            <a:ext cx="4143952" cy="71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454195-21C9-2A7D-6BD1-BB986529BC8B}"/>
              </a:ext>
            </a:extLst>
          </p:cNvPr>
          <p:cNvSpPr/>
          <p:nvPr/>
        </p:nvSpPr>
        <p:spPr bwMode="white">
          <a:xfrm>
            <a:off x="1415480" y="5542714"/>
            <a:ext cx="9980572" cy="8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9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337AE-60FD-78E5-2FA7-4717C50716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5A19F-8C1E-D5FD-C50A-B82B17605F6F}"/>
              </a:ext>
            </a:extLst>
          </p:cNvPr>
          <p:cNvSpPr/>
          <p:nvPr/>
        </p:nvSpPr>
        <p:spPr bwMode="white">
          <a:xfrm>
            <a:off x="1847528" y="2993912"/>
            <a:ext cx="5472608" cy="71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D535BF-3753-5661-8207-562A5804C5B7}"/>
              </a:ext>
            </a:extLst>
          </p:cNvPr>
          <p:cNvSpPr/>
          <p:nvPr/>
        </p:nvSpPr>
        <p:spPr bwMode="white">
          <a:xfrm>
            <a:off x="1343472" y="3862224"/>
            <a:ext cx="10176528" cy="71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9CEF70-D23C-973B-352E-E95B5D053489}"/>
              </a:ext>
            </a:extLst>
          </p:cNvPr>
          <p:cNvSpPr/>
          <p:nvPr/>
        </p:nvSpPr>
        <p:spPr bwMode="white">
          <a:xfrm>
            <a:off x="1415480" y="4869160"/>
            <a:ext cx="2434808" cy="83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4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8F1F9-1CBB-9805-17BB-2CF9E00E9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9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BE1E9A-6327-735C-875C-BB6F2A2370B4}"/>
              </a:ext>
            </a:extLst>
          </p:cNvPr>
          <p:cNvSpPr/>
          <p:nvPr/>
        </p:nvSpPr>
        <p:spPr bwMode="white">
          <a:xfrm>
            <a:off x="685961" y="4618863"/>
            <a:ext cx="7190531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2084E0-77F9-8392-6F86-A2D89DD8D8EC}"/>
              </a:ext>
            </a:extLst>
          </p:cNvPr>
          <p:cNvSpPr/>
          <p:nvPr/>
        </p:nvSpPr>
        <p:spPr bwMode="white">
          <a:xfrm>
            <a:off x="685961" y="5436852"/>
            <a:ext cx="4790850" cy="3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EDC585-83E4-F2A6-55BB-4EDBF717F800}"/>
              </a:ext>
            </a:extLst>
          </p:cNvPr>
          <p:cNvSpPr/>
          <p:nvPr/>
        </p:nvSpPr>
        <p:spPr bwMode="white">
          <a:xfrm>
            <a:off x="685961" y="6280402"/>
            <a:ext cx="1259406" cy="32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2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BF3A1-5A71-4CF9-2AE7-FE301F99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B1160-5314-123D-7130-A1FA46394EC7}"/>
              </a:ext>
            </a:extLst>
          </p:cNvPr>
          <p:cNvSpPr/>
          <p:nvPr/>
        </p:nvSpPr>
        <p:spPr bwMode="white">
          <a:xfrm>
            <a:off x="1852883" y="4492388"/>
            <a:ext cx="405600" cy="37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87B48-5D57-3567-67DE-5E3931E1DA97}"/>
              </a:ext>
            </a:extLst>
          </p:cNvPr>
          <p:cNvSpPr/>
          <p:nvPr/>
        </p:nvSpPr>
        <p:spPr bwMode="white">
          <a:xfrm>
            <a:off x="4755021" y="4492388"/>
            <a:ext cx="426579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0DE9EC-375F-A731-FB50-432C4BACAD33}"/>
              </a:ext>
            </a:extLst>
          </p:cNvPr>
          <p:cNvSpPr/>
          <p:nvPr/>
        </p:nvSpPr>
        <p:spPr bwMode="white">
          <a:xfrm>
            <a:off x="4062704" y="6249083"/>
            <a:ext cx="1769255" cy="40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9F2CF-FB7D-B54E-5C8D-4C3140004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A77CF-FA2B-0B7E-A577-B9F039342DB8}"/>
              </a:ext>
            </a:extLst>
          </p:cNvPr>
          <p:cNvSpPr/>
          <p:nvPr/>
        </p:nvSpPr>
        <p:spPr bwMode="white">
          <a:xfrm>
            <a:off x="6958095" y="2326012"/>
            <a:ext cx="171428" cy="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D4334A-54E9-18F6-0945-E638500E6AF2}"/>
              </a:ext>
            </a:extLst>
          </p:cNvPr>
          <p:cNvSpPr/>
          <p:nvPr/>
        </p:nvSpPr>
        <p:spPr bwMode="white">
          <a:xfrm>
            <a:off x="5520000" y="2326012"/>
            <a:ext cx="2504761" cy="5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0CD2B-4616-639C-DE72-6D0F943A8FE4}"/>
              </a:ext>
            </a:extLst>
          </p:cNvPr>
          <p:cNvSpPr/>
          <p:nvPr/>
        </p:nvSpPr>
        <p:spPr bwMode="white">
          <a:xfrm>
            <a:off x="10577142" y="2345082"/>
            <a:ext cx="590476" cy="4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7CC5CB-DEC8-4CCB-7B6C-A34A50F3B5AB}"/>
              </a:ext>
            </a:extLst>
          </p:cNvPr>
          <p:cNvSpPr/>
          <p:nvPr/>
        </p:nvSpPr>
        <p:spPr bwMode="white">
          <a:xfrm>
            <a:off x="1539047" y="3527459"/>
            <a:ext cx="1800000" cy="5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C465F9-0C3F-2E2E-6D6C-45104D43B945}"/>
              </a:ext>
            </a:extLst>
          </p:cNvPr>
          <p:cNvSpPr/>
          <p:nvPr/>
        </p:nvSpPr>
        <p:spPr bwMode="white">
          <a:xfrm>
            <a:off x="5710476" y="5978031"/>
            <a:ext cx="2409523" cy="5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36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0DD40-AAC2-1BDD-AD41-7511C55DB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493E59-BC89-60A7-3378-6DEEFF9E36AC}"/>
              </a:ext>
            </a:extLst>
          </p:cNvPr>
          <p:cNvSpPr/>
          <p:nvPr/>
        </p:nvSpPr>
        <p:spPr bwMode="white">
          <a:xfrm>
            <a:off x="1834285" y="3659522"/>
            <a:ext cx="4142857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C73680-9431-B9E5-122A-D34E53C85B6D}"/>
              </a:ext>
            </a:extLst>
          </p:cNvPr>
          <p:cNvSpPr/>
          <p:nvPr/>
        </p:nvSpPr>
        <p:spPr bwMode="white">
          <a:xfrm>
            <a:off x="6472380" y="3688112"/>
            <a:ext cx="4628571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10D292-5D8A-2ED3-DE53-269280CE47CD}"/>
              </a:ext>
            </a:extLst>
          </p:cNvPr>
          <p:cNvSpPr/>
          <p:nvPr/>
        </p:nvSpPr>
        <p:spPr bwMode="white">
          <a:xfrm>
            <a:off x="1834285" y="4822209"/>
            <a:ext cx="1638095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221BB9-B803-E48D-C662-B65BFE5CED18}"/>
              </a:ext>
            </a:extLst>
          </p:cNvPr>
          <p:cNvSpPr/>
          <p:nvPr/>
        </p:nvSpPr>
        <p:spPr bwMode="white">
          <a:xfrm>
            <a:off x="6472380" y="4822209"/>
            <a:ext cx="1638095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3651B4-486E-B5A7-605E-1028CEFC28D0}"/>
              </a:ext>
            </a:extLst>
          </p:cNvPr>
          <p:cNvSpPr/>
          <p:nvPr/>
        </p:nvSpPr>
        <p:spPr bwMode="white">
          <a:xfrm>
            <a:off x="1834285" y="5946775"/>
            <a:ext cx="733333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79084B-FF38-DB1A-2FBD-F3F19CEBB4FE}"/>
              </a:ext>
            </a:extLst>
          </p:cNvPr>
          <p:cNvSpPr/>
          <p:nvPr/>
        </p:nvSpPr>
        <p:spPr bwMode="white">
          <a:xfrm>
            <a:off x="6472380" y="5946775"/>
            <a:ext cx="723809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30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00351-712C-5BAD-9E38-57743CDDA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12EB4-8565-E985-D4E9-28570BE0E1AB}"/>
              </a:ext>
            </a:extLst>
          </p:cNvPr>
          <p:cNvSpPr/>
          <p:nvPr/>
        </p:nvSpPr>
        <p:spPr bwMode="white">
          <a:xfrm>
            <a:off x="681904" y="2277151"/>
            <a:ext cx="3723809" cy="4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93A7C-1899-DE16-742B-FB27068EB1FA}"/>
              </a:ext>
            </a:extLst>
          </p:cNvPr>
          <p:cNvSpPr/>
          <p:nvPr/>
        </p:nvSpPr>
        <p:spPr bwMode="white">
          <a:xfrm>
            <a:off x="5024761" y="2296204"/>
            <a:ext cx="5000000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C2240-0C1D-CC9C-F024-BEA546410247}"/>
              </a:ext>
            </a:extLst>
          </p:cNvPr>
          <p:cNvSpPr/>
          <p:nvPr/>
        </p:nvSpPr>
        <p:spPr bwMode="white">
          <a:xfrm>
            <a:off x="681904" y="3439403"/>
            <a:ext cx="2133333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9C05B1-A556-46C6-6878-2D259CC33F6C}"/>
              </a:ext>
            </a:extLst>
          </p:cNvPr>
          <p:cNvSpPr/>
          <p:nvPr/>
        </p:nvSpPr>
        <p:spPr bwMode="white">
          <a:xfrm>
            <a:off x="5024761" y="3420349"/>
            <a:ext cx="2085714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758FBA-A943-BFE5-239B-E12BCF5EBB48}"/>
              </a:ext>
            </a:extLst>
          </p:cNvPr>
          <p:cNvSpPr/>
          <p:nvPr/>
        </p:nvSpPr>
        <p:spPr bwMode="white">
          <a:xfrm>
            <a:off x="5024761" y="4573074"/>
            <a:ext cx="1561904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46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63BEF-D0FC-1A8C-1776-F8EB1DAAA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D5DE6-0CC4-872A-0B6E-BC4183F1A45B}"/>
              </a:ext>
            </a:extLst>
          </p:cNvPr>
          <p:cNvSpPr/>
          <p:nvPr/>
        </p:nvSpPr>
        <p:spPr bwMode="white">
          <a:xfrm>
            <a:off x="681904" y="2345253"/>
            <a:ext cx="3676190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E531CF-9E63-D726-BA50-C83C4E75363B}"/>
              </a:ext>
            </a:extLst>
          </p:cNvPr>
          <p:cNvSpPr/>
          <p:nvPr/>
        </p:nvSpPr>
        <p:spPr bwMode="white">
          <a:xfrm>
            <a:off x="5024761" y="2326180"/>
            <a:ext cx="4161905" cy="4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D84B9C-AA2B-DE8A-5951-F9859B585425}"/>
              </a:ext>
            </a:extLst>
          </p:cNvPr>
          <p:cNvSpPr/>
          <p:nvPr/>
        </p:nvSpPr>
        <p:spPr bwMode="white">
          <a:xfrm>
            <a:off x="681904" y="3470559"/>
            <a:ext cx="3704761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9C272-BF7D-CF73-53DD-DBE158BB714B}"/>
              </a:ext>
            </a:extLst>
          </p:cNvPr>
          <p:cNvSpPr/>
          <p:nvPr/>
        </p:nvSpPr>
        <p:spPr bwMode="white">
          <a:xfrm>
            <a:off x="5024761" y="3451486"/>
            <a:ext cx="4809523" cy="4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A8591D-F4C0-60BF-99DA-02B7E3D586D7}"/>
              </a:ext>
            </a:extLst>
          </p:cNvPr>
          <p:cNvSpPr/>
          <p:nvPr/>
        </p:nvSpPr>
        <p:spPr bwMode="white">
          <a:xfrm>
            <a:off x="681904" y="4605401"/>
            <a:ext cx="2114285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8FE917-4D39-244C-521F-D3F9264DB17E}"/>
              </a:ext>
            </a:extLst>
          </p:cNvPr>
          <p:cNvSpPr/>
          <p:nvPr/>
        </p:nvSpPr>
        <p:spPr bwMode="white">
          <a:xfrm>
            <a:off x="5024761" y="4576791"/>
            <a:ext cx="2885714" cy="4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17ECA8-4C64-3561-E2DB-0FEC9EB75E54}"/>
              </a:ext>
            </a:extLst>
          </p:cNvPr>
          <p:cNvSpPr/>
          <p:nvPr/>
        </p:nvSpPr>
        <p:spPr bwMode="white">
          <a:xfrm>
            <a:off x="681904" y="5749779"/>
            <a:ext cx="1342857" cy="35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676882-5170-84D9-EC51-2DB9A1846550}"/>
              </a:ext>
            </a:extLst>
          </p:cNvPr>
          <p:cNvSpPr/>
          <p:nvPr/>
        </p:nvSpPr>
        <p:spPr bwMode="white">
          <a:xfrm>
            <a:off x="5024761" y="5749779"/>
            <a:ext cx="2085714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3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065B2-DA15-57BB-203B-5003B38FC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6713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75A01-4BA0-BC42-EF87-4ADBCAE19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857FA-27DA-468F-F3A0-43BA6EECD17C}"/>
              </a:ext>
            </a:extLst>
          </p:cNvPr>
          <p:cNvSpPr/>
          <p:nvPr/>
        </p:nvSpPr>
        <p:spPr bwMode="white">
          <a:xfrm>
            <a:off x="1224761" y="1172196"/>
            <a:ext cx="3761904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619F1C-4A8B-C672-0ABE-F4AE2DEF6C6D}"/>
              </a:ext>
            </a:extLst>
          </p:cNvPr>
          <p:cNvSpPr/>
          <p:nvPr/>
        </p:nvSpPr>
        <p:spPr bwMode="white">
          <a:xfrm>
            <a:off x="681904" y="2068311"/>
            <a:ext cx="4790476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545063-A2A4-16AB-3F6D-7FD7F3D8D9FF}"/>
              </a:ext>
            </a:extLst>
          </p:cNvPr>
          <p:cNvSpPr/>
          <p:nvPr/>
        </p:nvSpPr>
        <p:spPr bwMode="white">
          <a:xfrm>
            <a:off x="681904" y="2973960"/>
            <a:ext cx="3238095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FD7A82-2B68-E94B-3B6E-496276D7158C}"/>
              </a:ext>
            </a:extLst>
          </p:cNvPr>
          <p:cNvSpPr/>
          <p:nvPr/>
        </p:nvSpPr>
        <p:spPr bwMode="white">
          <a:xfrm>
            <a:off x="681904" y="3898675"/>
            <a:ext cx="990476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4AEB28-7B43-E6C4-C2EA-7857EB01FFB6}"/>
              </a:ext>
            </a:extLst>
          </p:cNvPr>
          <p:cNvSpPr/>
          <p:nvPr/>
        </p:nvSpPr>
        <p:spPr bwMode="white">
          <a:xfrm>
            <a:off x="1758095" y="3879609"/>
            <a:ext cx="1314285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8B75BE-1068-1B1D-9AEE-B554CB913445}"/>
              </a:ext>
            </a:extLst>
          </p:cNvPr>
          <p:cNvSpPr/>
          <p:nvPr/>
        </p:nvSpPr>
        <p:spPr bwMode="white">
          <a:xfrm>
            <a:off x="681904" y="4596079"/>
            <a:ext cx="10094616" cy="7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58C162-9CC8-31FD-323C-1A6D92B36831}"/>
              </a:ext>
            </a:extLst>
          </p:cNvPr>
          <p:cNvSpPr/>
          <p:nvPr/>
        </p:nvSpPr>
        <p:spPr bwMode="white">
          <a:xfrm>
            <a:off x="681904" y="5690907"/>
            <a:ext cx="800000" cy="4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1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CAD0B-E8BC-742A-B2E2-7ECEE67F3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B718744-8A59-15FA-44DB-7E3CA90AC6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8" t="20031" b="44211"/>
          <a:stretch/>
        </p:blipFill>
        <p:spPr>
          <a:xfrm>
            <a:off x="6312024" y="4509120"/>
            <a:ext cx="5180956" cy="194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9166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2023-12-20T16:09:45Z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