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24745A-4131-CDA7-625D-D28B5B3F8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476" y="3029000"/>
            <a:ext cx="6219048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33672-281B-3298-07BB-45CF397AF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5AE89-3701-B867-1C62-280D373CCE05}"/>
              </a:ext>
            </a:extLst>
          </p:cNvPr>
          <p:cNvSpPr/>
          <p:nvPr/>
        </p:nvSpPr>
        <p:spPr bwMode="white">
          <a:xfrm>
            <a:off x="6805714" y="3079542"/>
            <a:ext cx="628571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51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2EF1C-DD75-6EFE-E499-BCFB07E1F3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43EC86-77C4-5EFF-7AE3-62163B4CAAAF}"/>
              </a:ext>
            </a:extLst>
          </p:cNvPr>
          <p:cNvSpPr/>
          <p:nvPr/>
        </p:nvSpPr>
        <p:spPr bwMode="white">
          <a:xfrm>
            <a:off x="1127448" y="5886000"/>
            <a:ext cx="5760640" cy="84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2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1937C-C3D2-29D7-030E-FCF1645AE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5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0691F-15DD-E76E-101B-2171ED170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CFDDC-8154-6512-2336-2062DA7384E4}"/>
              </a:ext>
            </a:extLst>
          </p:cNvPr>
          <p:cNvSpPr/>
          <p:nvPr/>
        </p:nvSpPr>
        <p:spPr bwMode="white">
          <a:xfrm>
            <a:off x="1305807" y="2394222"/>
            <a:ext cx="1988193" cy="4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4F7B1-95E9-0D94-F46D-3907CF06CB21}"/>
              </a:ext>
            </a:extLst>
          </p:cNvPr>
          <p:cNvSpPr/>
          <p:nvPr/>
        </p:nvSpPr>
        <p:spPr bwMode="white">
          <a:xfrm>
            <a:off x="4350228" y="2394222"/>
            <a:ext cx="1491145" cy="4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6614F-1B6E-2AAE-885F-CA9BAEE59746}"/>
              </a:ext>
            </a:extLst>
          </p:cNvPr>
          <p:cNvSpPr/>
          <p:nvPr/>
        </p:nvSpPr>
        <p:spPr bwMode="white">
          <a:xfrm>
            <a:off x="7385774" y="2394222"/>
            <a:ext cx="1011848" cy="4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0B06B8-39B4-10EE-6E27-8DBD572F6013}"/>
              </a:ext>
            </a:extLst>
          </p:cNvPr>
          <p:cNvSpPr/>
          <p:nvPr/>
        </p:nvSpPr>
        <p:spPr bwMode="white">
          <a:xfrm>
            <a:off x="2149014" y="3292000"/>
            <a:ext cx="284027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2B0E29-ED0F-41BC-87A5-E31E6AAF4BC2}"/>
              </a:ext>
            </a:extLst>
          </p:cNvPr>
          <p:cNvSpPr/>
          <p:nvPr/>
        </p:nvSpPr>
        <p:spPr bwMode="white">
          <a:xfrm>
            <a:off x="4962663" y="3292000"/>
            <a:ext cx="239648" cy="3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CBF1A9-0FAF-6F0A-DB40-48F05D5CE4C3}"/>
              </a:ext>
            </a:extLst>
          </p:cNvPr>
          <p:cNvSpPr/>
          <p:nvPr/>
        </p:nvSpPr>
        <p:spPr bwMode="white">
          <a:xfrm>
            <a:off x="7758560" y="3292000"/>
            <a:ext cx="239648" cy="3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A621BB-ED46-EA7D-224C-B7DDC81165A9}"/>
              </a:ext>
            </a:extLst>
          </p:cNvPr>
          <p:cNvSpPr/>
          <p:nvPr/>
        </p:nvSpPr>
        <p:spPr bwMode="white">
          <a:xfrm>
            <a:off x="2566179" y="4927555"/>
            <a:ext cx="3124304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C785A5-7261-1DC5-0233-44F36285A02B}"/>
              </a:ext>
            </a:extLst>
          </p:cNvPr>
          <p:cNvSpPr/>
          <p:nvPr/>
        </p:nvSpPr>
        <p:spPr bwMode="white">
          <a:xfrm>
            <a:off x="2157890" y="6029777"/>
            <a:ext cx="585807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9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BA8A2-25C1-7970-9B6C-9346EAE4C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F052E8F-965E-5346-5995-8AAC281AD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84448"/>
            <a:ext cx="3456384" cy="28236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064E69E-B7AE-5779-2C18-B1D6C24E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473" y="3190909"/>
            <a:ext cx="3456384" cy="28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15D67-8595-0A5E-5F9A-A9AF48000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DD14F-0DBA-A782-7040-951E070DB165}"/>
              </a:ext>
            </a:extLst>
          </p:cNvPr>
          <p:cNvSpPr/>
          <p:nvPr/>
        </p:nvSpPr>
        <p:spPr bwMode="white">
          <a:xfrm>
            <a:off x="681904" y="5030711"/>
            <a:ext cx="3685714" cy="4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D389D6E-287B-4337-E675-9464FEA53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00808"/>
            <a:ext cx="3456384" cy="28236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AC0497C-78DC-982B-07B1-8A85EF9CB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720" y="1700808"/>
            <a:ext cx="3456384" cy="28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0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C8A0A-C2BD-B62F-A092-8DE24E5C0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FE950A-D89B-69DD-DE77-63B241C6C8AD}"/>
              </a:ext>
            </a:extLst>
          </p:cNvPr>
          <p:cNvSpPr/>
          <p:nvPr/>
        </p:nvSpPr>
        <p:spPr bwMode="white">
          <a:xfrm>
            <a:off x="2043809" y="4293097"/>
            <a:ext cx="2504761" cy="93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A4E6C8-CB95-6493-FBFB-0ED6B2E0F161}"/>
              </a:ext>
            </a:extLst>
          </p:cNvPr>
          <p:cNvSpPr/>
          <p:nvPr/>
        </p:nvSpPr>
        <p:spPr bwMode="white">
          <a:xfrm>
            <a:off x="5320000" y="4149081"/>
            <a:ext cx="5571428" cy="107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17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EF553-9AFF-B64A-1098-4CB726186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6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B32EE4-2701-5C77-9ABE-DF9B90E82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37112"/>
            <a:ext cx="3096344" cy="20674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B575D2D-7070-288A-9265-E7AA57D63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4437112"/>
            <a:ext cx="3672408" cy="210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2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91F39-B5AD-D3A8-EB2A-A7A017DEA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794ACA-14D0-F18B-EDDB-47EB40B89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12976"/>
            <a:ext cx="5040560" cy="214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09D15-1575-8FE4-9063-B4B152FB1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DA47D2-99FF-24F8-6D07-DD37D8B64C24}"/>
              </a:ext>
            </a:extLst>
          </p:cNvPr>
          <p:cNvSpPr/>
          <p:nvPr/>
        </p:nvSpPr>
        <p:spPr bwMode="white">
          <a:xfrm>
            <a:off x="2027766" y="3898203"/>
            <a:ext cx="2153968" cy="30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03D938-832E-E047-3D3C-F4FC1C2A35DB}"/>
              </a:ext>
            </a:extLst>
          </p:cNvPr>
          <p:cNvSpPr/>
          <p:nvPr/>
        </p:nvSpPr>
        <p:spPr bwMode="white">
          <a:xfrm>
            <a:off x="1627743" y="4699058"/>
            <a:ext cx="2130890" cy="28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6C9505-9A2D-FFE3-A2CC-69015BC350E3}"/>
              </a:ext>
            </a:extLst>
          </p:cNvPr>
          <p:cNvSpPr/>
          <p:nvPr/>
        </p:nvSpPr>
        <p:spPr bwMode="white">
          <a:xfrm>
            <a:off x="1627743" y="5453711"/>
            <a:ext cx="1661632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D8AA7A-DEA3-5EA2-A105-2FEEE9C5FDFA}"/>
              </a:ext>
            </a:extLst>
          </p:cNvPr>
          <p:cNvSpPr/>
          <p:nvPr/>
        </p:nvSpPr>
        <p:spPr bwMode="white">
          <a:xfrm>
            <a:off x="1604665" y="6223764"/>
            <a:ext cx="2453985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09857C-6627-CD65-960D-22A030ECA0F2}"/>
              </a:ext>
            </a:extLst>
          </p:cNvPr>
          <p:cNvSpPr/>
          <p:nvPr/>
        </p:nvSpPr>
        <p:spPr bwMode="white">
          <a:xfrm>
            <a:off x="4204812" y="6231465"/>
            <a:ext cx="592341" cy="36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9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2023-12-20T14:41:19Z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