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2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3DD9EC-8DEA-E02D-3078-241A0B3C3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476" y="3062333"/>
            <a:ext cx="5819048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4804E-5B46-6572-F218-FDE71A1A1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F4C13A-3D31-0D7B-0BB3-70E156DBCAFB}"/>
              </a:ext>
            </a:extLst>
          </p:cNvPr>
          <p:cNvSpPr/>
          <p:nvPr/>
        </p:nvSpPr>
        <p:spPr bwMode="white">
          <a:xfrm>
            <a:off x="1415480" y="3284985"/>
            <a:ext cx="10104520" cy="8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4721866-CCED-0133-6FEE-7E6FD2BA369D}"/>
              </a:ext>
            </a:extLst>
          </p:cNvPr>
          <p:cNvSpPr/>
          <p:nvPr/>
        </p:nvSpPr>
        <p:spPr bwMode="white">
          <a:xfrm>
            <a:off x="1199456" y="4507907"/>
            <a:ext cx="1304761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4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6DB24-C073-8676-7D5F-3B051506C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781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EC53B-32A4-201A-6A89-3A79786F7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3DE30F-CDB4-0EAE-DCCB-314A3BB909FB}"/>
              </a:ext>
            </a:extLst>
          </p:cNvPr>
          <p:cNvSpPr/>
          <p:nvPr/>
        </p:nvSpPr>
        <p:spPr bwMode="white">
          <a:xfrm>
            <a:off x="551384" y="1196752"/>
            <a:ext cx="5184576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B61E59-F738-D6F5-DE7D-E3A7B282FC70}"/>
              </a:ext>
            </a:extLst>
          </p:cNvPr>
          <p:cNvSpPr/>
          <p:nvPr/>
        </p:nvSpPr>
        <p:spPr bwMode="white">
          <a:xfrm>
            <a:off x="551384" y="2276872"/>
            <a:ext cx="4464496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E6BD3D-3DDD-D8E9-091A-ACF25C997E50}"/>
              </a:ext>
            </a:extLst>
          </p:cNvPr>
          <p:cNvSpPr/>
          <p:nvPr/>
        </p:nvSpPr>
        <p:spPr bwMode="white">
          <a:xfrm>
            <a:off x="705718" y="3429000"/>
            <a:ext cx="4310162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7B3EAB-0E29-F3EB-EA7F-DE31D05E2F2E}"/>
              </a:ext>
            </a:extLst>
          </p:cNvPr>
          <p:cNvSpPr/>
          <p:nvPr/>
        </p:nvSpPr>
        <p:spPr bwMode="white">
          <a:xfrm>
            <a:off x="534246" y="4486248"/>
            <a:ext cx="7649986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9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8D23E-D6C1-CD49-814B-B8477FE5A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1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A4BD9-DF19-ED54-1A66-E007CF00A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63A68-F2E2-3230-C47F-9DF4A78BA72E}"/>
              </a:ext>
            </a:extLst>
          </p:cNvPr>
          <p:cNvSpPr/>
          <p:nvPr/>
        </p:nvSpPr>
        <p:spPr bwMode="white">
          <a:xfrm>
            <a:off x="1415480" y="3273523"/>
            <a:ext cx="10104520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C0CC9D-5776-647D-4D32-E3C6A5A648FC}"/>
              </a:ext>
            </a:extLst>
          </p:cNvPr>
          <p:cNvSpPr/>
          <p:nvPr/>
        </p:nvSpPr>
        <p:spPr bwMode="white">
          <a:xfrm>
            <a:off x="1343472" y="4467295"/>
            <a:ext cx="10225136" cy="61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93DA86-D261-68F5-E5D2-D6C483423631}"/>
              </a:ext>
            </a:extLst>
          </p:cNvPr>
          <p:cNvSpPr/>
          <p:nvPr/>
        </p:nvSpPr>
        <p:spPr bwMode="white">
          <a:xfrm>
            <a:off x="1343472" y="5393195"/>
            <a:ext cx="6912768" cy="84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5E39C-0342-8FF3-1DC6-A19D82AAD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B10AD8-CE60-842E-6980-C7F267D1602E}"/>
              </a:ext>
            </a:extLst>
          </p:cNvPr>
          <p:cNvSpPr/>
          <p:nvPr/>
        </p:nvSpPr>
        <p:spPr bwMode="white">
          <a:xfrm>
            <a:off x="1271464" y="3284984"/>
            <a:ext cx="9505056" cy="8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048FA-1186-4B1B-D9A4-8B1113FC1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792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9BD1C-E873-B3DB-F3E0-B9ED961C2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D27948-A8E3-F9E3-C1CA-DDADE78F1B77}"/>
              </a:ext>
            </a:extLst>
          </p:cNvPr>
          <p:cNvSpPr/>
          <p:nvPr/>
        </p:nvSpPr>
        <p:spPr bwMode="white">
          <a:xfrm>
            <a:off x="911424" y="936616"/>
            <a:ext cx="5760640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EC1C44-973C-C027-6FDE-C7330321ED17}"/>
              </a:ext>
            </a:extLst>
          </p:cNvPr>
          <p:cNvSpPr/>
          <p:nvPr/>
        </p:nvSpPr>
        <p:spPr bwMode="white">
          <a:xfrm>
            <a:off x="479376" y="1916832"/>
            <a:ext cx="2952328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5D2AB9-9580-C977-632E-A5BF92F0348B}"/>
              </a:ext>
            </a:extLst>
          </p:cNvPr>
          <p:cNvSpPr/>
          <p:nvPr/>
        </p:nvSpPr>
        <p:spPr bwMode="white">
          <a:xfrm>
            <a:off x="650779" y="2897048"/>
            <a:ext cx="2492893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78E4E0-5E3F-D841-CD5F-2794A2BF9A03}"/>
              </a:ext>
            </a:extLst>
          </p:cNvPr>
          <p:cNvSpPr/>
          <p:nvPr/>
        </p:nvSpPr>
        <p:spPr bwMode="white">
          <a:xfrm>
            <a:off x="456352" y="3958645"/>
            <a:ext cx="5063584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262CA49-B9AC-770A-4ADE-37913BF84EF2}"/>
              </a:ext>
            </a:extLst>
          </p:cNvPr>
          <p:cNvSpPr/>
          <p:nvPr/>
        </p:nvSpPr>
        <p:spPr bwMode="white">
          <a:xfrm>
            <a:off x="456352" y="5021211"/>
            <a:ext cx="9888120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4A9B47B-8E3F-4646-C03B-E1C4E4143EDD}"/>
              </a:ext>
            </a:extLst>
          </p:cNvPr>
          <p:cNvSpPr/>
          <p:nvPr/>
        </p:nvSpPr>
        <p:spPr bwMode="white">
          <a:xfrm>
            <a:off x="456352" y="5979815"/>
            <a:ext cx="3047360" cy="73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DF661-C467-4B26-D64C-480D6384F3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6452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1130E-9BC4-C9FE-A142-106ECFF5A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BD952-AC29-4636-7D15-A073D69F294D}"/>
              </a:ext>
            </a:extLst>
          </p:cNvPr>
          <p:cNvSpPr/>
          <p:nvPr/>
        </p:nvSpPr>
        <p:spPr bwMode="white">
          <a:xfrm>
            <a:off x="6691428" y="3995929"/>
            <a:ext cx="638095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B51ED-0D9C-7B1D-F21D-38A963B3F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F241F-3E19-EAC3-5E22-5C853A3310EA}"/>
              </a:ext>
            </a:extLst>
          </p:cNvPr>
          <p:cNvSpPr/>
          <p:nvPr/>
        </p:nvSpPr>
        <p:spPr bwMode="white">
          <a:xfrm>
            <a:off x="1986666" y="2363585"/>
            <a:ext cx="5019047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0DF76-03F2-87B2-3C65-CFA1A9EBFD80}"/>
              </a:ext>
            </a:extLst>
          </p:cNvPr>
          <p:cNvSpPr/>
          <p:nvPr/>
        </p:nvSpPr>
        <p:spPr bwMode="white">
          <a:xfrm>
            <a:off x="1520000" y="3497822"/>
            <a:ext cx="2371428" cy="3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94922-FBB5-8813-3FCB-0EC9FCBF03A7}"/>
              </a:ext>
            </a:extLst>
          </p:cNvPr>
          <p:cNvSpPr/>
          <p:nvPr/>
        </p:nvSpPr>
        <p:spPr bwMode="white">
          <a:xfrm>
            <a:off x="1520000" y="4555808"/>
            <a:ext cx="1809523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9331C-09B6-BAEA-AD0E-5673063BB87A}"/>
              </a:ext>
            </a:extLst>
          </p:cNvPr>
          <p:cNvSpPr/>
          <p:nvPr/>
        </p:nvSpPr>
        <p:spPr bwMode="white">
          <a:xfrm>
            <a:off x="3405714" y="4536745"/>
            <a:ext cx="685714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70558-6297-22AA-59B3-31F49EE616E4}"/>
              </a:ext>
            </a:extLst>
          </p:cNvPr>
          <p:cNvSpPr/>
          <p:nvPr/>
        </p:nvSpPr>
        <p:spPr bwMode="white">
          <a:xfrm>
            <a:off x="1491428" y="5613793"/>
            <a:ext cx="5809523" cy="4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0BDF2B-5A33-A325-EC0A-853EF137CD87}"/>
              </a:ext>
            </a:extLst>
          </p:cNvPr>
          <p:cNvSpPr/>
          <p:nvPr/>
        </p:nvSpPr>
        <p:spPr bwMode="white">
          <a:xfrm>
            <a:off x="7377142" y="5632856"/>
            <a:ext cx="695238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43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2023-12-20T19:09:10Z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