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00" autoAdjust="0"/>
    <p:restoredTop sz="94660"/>
  </p:normalViewPr>
  <p:slideViewPr>
    <p:cSldViewPr showGuides="1">
      <p:cViewPr>
        <p:scale>
          <a:sx n="60" d="100"/>
          <a:sy n="60" d="100"/>
        </p:scale>
        <p:origin x="612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826DA37-291E-F9D9-1EA2-F86B5CCD39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476" y="3043285"/>
            <a:ext cx="7019048" cy="77142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EBD0DA-FB6D-EFA9-44E6-57710DDFF8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823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179936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9E54D3-1BE2-8A53-4E8E-F80108A14A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9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04BCA0-F955-CF89-01F5-27805D0C5660}"/>
              </a:ext>
            </a:extLst>
          </p:cNvPr>
          <p:cNvSpPr/>
          <p:nvPr/>
        </p:nvSpPr>
        <p:spPr bwMode="white">
          <a:xfrm>
            <a:off x="1272380" y="996879"/>
            <a:ext cx="4200000" cy="631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0C149FD-D9BA-675A-CF33-CE1F3FC96595}"/>
              </a:ext>
            </a:extLst>
          </p:cNvPr>
          <p:cNvSpPr/>
          <p:nvPr/>
        </p:nvSpPr>
        <p:spPr bwMode="white">
          <a:xfrm>
            <a:off x="681904" y="2076999"/>
            <a:ext cx="3181848" cy="631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CAF4F97-EE0A-3A7F-7B1B-81FA7E63C633}"/>
              </a:ext>
            </a:extLst>
          </p:cNvPr>
          <p:cNvSpPr/>
          <p:nvPr/>
        </p:nvSpPr>
        <p:spPr bwMode="white">
          <a:xfrm>
            <a:off x="681904" y="3015000"/>
            <a:ext cx="5054056" cy="702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B923A72-FA06-846B-163E-557A9713DD4E}"/>
              </a:ext>
            </a:extLst>
          </p:cNvPr>
          <p:cNvSpPr/>
          <p:nvPr/>
        </p:nvSpPr>
        <p:spPr bwMode="white">
          <a:xfrm>
            <a:off x="681904" y="4049158"/>
            <a:ext cx="9734576" cy="820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199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51C8F6-2CFA-705E-0735-C3F8E5A9D1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152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16D67E-F0F0-7063-142A-8C80CEEFF5C4}"/>
              </a:ext>
            </a:extLst>
          </p:cNvPr>
          <p:cNvSpPr/>
          <p:nvPr/>
        </p:nvSpPr>
        <p:spPr bwMode="white">
          <a:xfrm>
            <a:off x="2927648" y="5949280"/>
            <a:ext cx="576064" cy="782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2D9B8E-296A-3067-0878-0FCAF5B7395E}"/>
              </a:ext>
            </a:extLst>
          </p:cNvPr>
          <p:cNvSpPr/>
          <p:nvPr/>
        </p:nvSpPr>
        <p:spPr bwMode="white">
          <a:xfrm>
            <a:off x="4871864" y="6021288"/>
            <a:ext cx="720080" cy="782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A86246-6538-6818-EEF7-E57DE5367F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7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A0707D-EC58-8C7D-AC7C-0229D004AC20}"/>
              </a:ext>
            </a:extLst>
          </p:cNvPr>
          <p:cNvSpPr/>
          <p:nvPr/>
        </p:nvSpPr>
        <p:spPr bwMode="white">
          <a:xfrm>
            <a:off x="5339047" y="3995122"/>
            <a:ext cx="1380952" cy="486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33406B-3091-501D-7990-4CB3276D049E}"/>
              </a:ext>
            </a:extLst>
          </p:cNvPr>
          <p:cNvSpPr/>
          <p:nvPr/>
        </p:nvSpPr>
        <p:spPr bwMode="white">
          <a:xfrm>
            <a:off x="9177142" y="3995122"/>
            <a:ext cx="1695238" cy="486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319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3B4D86-2E01-E640-4037-1514C2DEE2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32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596026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DFAC4D-DC90-5F7B-83E8-2A467B5725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6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479CF8-F332-ABEF-3636-D9D884DF519D}"/>
              </a:ext>
            </a:extLst>
          </p:cNvPr>
          <p:cNvSpPr/>
          <p:nvPr/>
        </p:nvSpPr>
        <p:spPr bwMode="white">
          <a:xfrm>
            <a:off x="2711624" y="2420888"/>
            <a:ext cx="1728191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430F1E-8847-5E7F-56B9-9E28F2DDF728}"/>
              </a:ext>
            </a:extLst>
          </p:cNvPr>
          <p:cNvSpPr/>
          <p:nvPr/>
        </p:nvSpPr>
        <p:spPr bwMode="white">
          <a:xfrm>
            <a:off x="8544272" y="2243479"/>
            <a:ext cx="1872208" cy="897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EA2F40A-2DD3-DEE7-07A9-03E1C4C9ED6D}"/>
              </a:ext>
            </a:extLst>
          </p:cNvPr>
          <p:cNvSpPr/>
          <p:nvPr/>
        </p:nvSpPr>
        <p:spPr bwMode="white">
          <a:xfrm>
            <a:off x="7647170" y="3954696"/>
            <a:ext cx="1257142" cy="1343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2F35BD5-657A-9C4C-8952-E5E16B39C199}"/>
              </a:ext>
            </a:extLst>
          </p:cNvPr>
          <p:cNvSpPr/>
          <p:nvPr/>
        </p:nvSpPr>
        <p:spPr bwMode="white">
          <a:xfrm>
            <a:off x="2279576" y="4149080"/>
            <a:ext cx="1728190" cy="728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427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1D2420-5B0D-69BE-F559-54AC9E8C47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4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2F44D9-5056-A226-BC32-A966C44A1DBB}"/>
              </a:ext>
            </a:extLst>
          </p:cNvPr>
          <p:cNvSpPr/>
          <p:nvPr/>
        </p:nvSpPr>
        <p:spPr bwMode="white">
          <a:xfrm>
            <a:off x="3005714" y="2600715"/>
            <a:ext cx="1238095" cy="438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3DC85C-7E59-3CFC-ED10-0A65807DE852}"/>
              </a:ext>
            </a:extLst>
          </p:cNvPr>
          <p:cNvSpPr/>
          <p:nvPr/>
        </p:nvSpPr>
        <p:spPr bwMode="white">
          <a:xfrm>
            <a:off x="9548571" y="2600715"/>
            <a:ext cx="295237" cy="40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4EED15-EE5C-A307-96EE-AA4EB38C7CD8}"/>
              </a:ext>
            </a:extLst>
          </p:cNvPr>
          <p:cNvSpPr/>
          <p:nvPr/>
        </p:nvSpPr>
        <p:spPr bwMode="white">
          <a:xfrm>
            <a:off x="2386666" y="3962739"/>
            <a:ext cx="333333" cy="419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8A31EF6-0B52-D701-8E8D-8EE424F62A7F}"/>
              </a:ext>
            </a:extLst>
          </p:cNvPr>
          <p:cNvSpPr/>
          <p:nvPr/>
        </p:nvSpPr>
        <p:spPr bwMode="white">
          <a:xfrm>
            <a:off x="7339047" y="3962739"/>
            <a:ext cx="923809" cy="419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6185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B81C4E-38A7-8D2A-06CA-BCF0AF0650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0404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7BF5D7-52FF-A85E-6EB4-8D110DE03204}"/>
              </a:ext>
            </a:extLst>
          </p:cNvPr>
          <p:cNvSpPr/>
          <p:nvPr/>
        </p:nvSpPr>
        <p:spPr bwMode="white">
          <a:xfrm>
            <a:off x="3420616" y="2858253"/>
            <a:ext cx="170453" cy="197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6043266-EC8D-30B4-1475-8D156DC80FC1}"/>
              </a:ext>
            </a:extLst>
          </p:cNvPr>
          <p:cNvSpPr/>
          <p:nvPr/>
        </p:nvSpPr>
        <p:spPr bwMode="white">
          <a:xfrm>
            <a:off x="4331475" y="2858253"/>
            <a:ext cx="745732" cy="21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071F5D0-E1FD-C565-1619-B67DBE4562A3}"/>
              </a:ext>
            </a:extLst>
          </p:cNvPr>
          <p:cNvSpPr/>
          <p:nvPr/>
        </p:nvSpPr>
        <p:spPr bwMode="white">
          <a:xfrm>
            <a:off x="5657814" y="2858253"/>
            <a:ext cx="463419" cy="21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27DEE00-8954-CA0D-B739-F536EDA97637}"/>
              </a:ext>
            </a:extLst>
          </p:cNvPr>
          <p:cNvSpPr/>
          <p:nvPr/>
        </p:nvSpPr>
        <p:spPr bwMode="white">
          <a:xfrm>
            <a:off x="3351370" y="3753424"/>
            <a:ext cx="319599" cy="197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C6AAC8D-F704-D444-94D4-AA6DCE98F755}"/>
              </a:ext>
            </a:extLst>
          </p:cNvPr>
          <p:cNvSpPr/>
          <p:nvPr/>
        </p:nvSpPr>
        <p:spPr bwMode="white">
          <a:xfrm>
            <a:off x="4406048" y="3753424"/>
            <a:ext cx="596585" cy="197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36942FA-B35D-1DB4-DAE6-C610565B6B0A}"/>
              </a:ext>
            </a:extLst>
          </p:cNvPr>
          <p:cNvSpPr/>
          <p:nvPr/>
        </p:nvSpPr>
        <p:spPr bwMode="white">
          <a:xfrm>
            <a:off x="5806960" y="3753424"/>
            <a:ext cx="165126" cy="197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67EEF11-D1BD-CDBA-D17C-F310D03B91EE}"/>
              </a:ext>
            </a:extLst>
          </p:cNvPr>
          <p:cNvSpPr/>
          <p:nvPr/>
        </p:nvSpPr>
        <p:spPr bwMode="white">
          <a:xfrm>
            <a:off x="3202223" y="4792462"/>
            <a:ext cx="612565" cy="21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2EE0AAA-F1D2-4F63-5C19-A9DFD2FCBC42}"/>
              </a:ext>
            </a:extLst>
          </p:cNvPr>
          <p:cNvSpPr/>
          <p:nvPr/>
        </p:nvSpPr>
        <p:spPr bwMode="white">
          <a:xfrm>
            <a:off x="4331475" y="4792462"/>
            <a:ext cx="745732" cy="21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6BB9F58-BA14-D35E-5465-A88D25BFEB10}"/>
              </a:ext>
            </a:extLst>
          </p:cNvPr>
          <p:cNvSpPr/>
          <p:nvPr/>
        </p:nvSpPr>
        <p:spPr bwMode="white">
          <a:xfrm>
            <a:off x="5508667" y="4792462"/>
            <a:ext cx="761712" cy="21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646DF6B-EF9A-9F3A-2D1C-69CB0301536C}"/>
              </a:ext>
            </a:extLst>
          </p:cNvPr>
          <p:cNvSpPr/>
          <p:nvPr/>
        </p:nvSpPr>
        <p:spPr bwMode="white">
          <a:xfrm>
            <a:off x="3127650" y="5980695"/>
            <a:ext cx="761712" cy="21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712DC23-4A3F-2422-A8EF-F0DEFD1C6406}"/>
              </a:ext>
            </a:extLst>
          </p:cNvPr>
          <p:cNvSpPr/>
          <p:nvPr/>
        </p:nvSpPr>
        <p:spPr bwMode="white">
          <a:xfrm>
            <a:off x="4246249" y="5980695"/>
            <a:ext cx="905532" cy="21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85A7092-015B-E289-779D-3243CE49DC40}"/>
              </a:ext>
            </a:extLst>
          </p:cNvPr>
          <p:cNvSpPr/>
          <p:nvPr/>
        </p:nvSpPr>
        <p:spPr bwMode="white">
          <a:xfrm>
            <a:off x="5439421" y="5980695"/>
            <a:ext cx="905532" cy="21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04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DB5EC1-433C-D551-7D0E-921E14014A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7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784920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727AB2-C4F6-94DD-B8B4-36AC6C5236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0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7287BD-8BB1-1CCD-005B-F40014B8A20A}"/>
              </a:ext>
            </a:extLst>
          </p:cNvPr>
          <p:cNvSpPr/>
          <p:nvPr/>
        </p:nvSpPr>
        <p:spPr bwMode="white">
          <a:xfrm>
            <a:off x="681904" y="972000"/>
            <a:ext cx="6134176" cy="628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CFD0BB-9EBB-AC09-4DB3-E1942D0FC9AD}"/>
              </a:ext>
            </a:extLst>
          </p:cNvPr>
          <p:cNvSpPr/>
          <p:nvPr/>
        </p:nvSpPr>
        <p:spPr bwMode="white">
          <a:xfrm>
            <a:off x="681904" y="2132856"/>
            <a:ext cx="4847618" cy="628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426ADFD-C7AE-04AD-AA1B-91A932263D41}"/>
              </a:ext>
            </a:extLst>
          </p:cNvPr>
          <p:cNvSpPr/>
          <p:nvPr/>
        </p:nvSpPr>
        <p:spPr bwMode="white">
          <a:xfrm>
            <a:off x="681904" y="3088152"/>
            <a:ext cx="5990160" cy="62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43C90C0-38A8-1917-A7CC-7650EBC53ABD}"/>
              </a:ext>
            </a:extLst>
          </p:cNvPr>
          <p:cNvSpPr/>
          <p:nvPr/>
        </p:nvSpPr>
        <p:spPr bwMode="white">
          <a:xfrm>
            <a:off x="681904" y="4096265"/>
            <a:ext cx="9950600" cy="628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658C388-F6AB-6CB8-DE5A-510347ACD518}"/>
              </a:ext>
            </a:extLst>
          </p:cNvPr>
          <p:cNvSpPr/>
          <p:nvPr/>
        </p:nvSpPr>
        <p:spPr bwMode="white">
          <a:xfrm>
            <a:off x="681904" y="5177611"/>
            <a:ext cx="8006384" cy="55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076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1" grpId="0" animBg="1"/>
      <p:bldP spid="2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2023-12-20T15:43:37Z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