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4FAA91-5694-3889-C489-5399477E4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762" y="3071857"/>
            <a:ext cx="4990476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64033-5658-EFC2-53EC-522423412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05579-20EC-F7D9-727D-25759E5EB440}"/>
              </a:ext>
            </a:extLst>
          </p:cNvPr>
          <p:cNvSpPr/>
          <p:nvPr/>
        </p:nvSpPr>
        <p:spPr bwMode="white">
          <a:xfrm>
            <a:off x="7377142" y="3812362"/>
            <a:ext cx="1247619" cy="5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3D726-7447-84EA-5510-BB9998F75205}"/>
              </a:ext>
            </a:extLst>
          </p:cNvPr>
          <p:cNvSpPr/>
          <p:nvPr/>
        </p:nvSpPr>
        <p:spPr bwMode="white">
          <a:xfrm>
            <a:off x="6681904" y="5051446"/>
            <a:ext cx="638095" cy="5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1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79A88-3C14-2EC9-6DAD-37887BCE5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248C411-67E7-0AA1-B320-5448E6D55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85411"/>
            <a:ext cx="2228571" cy="21809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325B060-621C-9FCD-4139-6D0E74311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785411"/>
            <a:ext cx="2228571" cy="218095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DEBB7C4-DBA8-D0E9-EA5F-FDC8812FD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5885" y="3818910"/>
            <a:ext cx="2228571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0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C6076-785D-3167-A79E-DD101E994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A4DAD88-7E71-B2A9-AA61-FA2DDBB3A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996394"/>
            <a:ext cx="2264979" cy="221658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4E1B3D6-A243-A69E-132C-6ECBADC58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344" y="991818"/>
            <a:ext cx="2264979" cy="221658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F0A019D-06F1-0F0A-2995-FC531B54E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477" y="991818"/>
            <a:ext cx="2264979" cy="221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4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317D1-D8E9-EF43-3B60-2839ED6A5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02E24-A9B8-A7E9-16B8-CF9CC52B2896}"/>
              </a:ext>
            </a:extLst>
          </p:cNvPr>
          <p:cNvSpPr/>
          <p:nvPr/>
        </p:nvSpPr>
        <p:spPr bwMode="white">
          <a:xfrm>
            <a:off x="8256124" y="5155240"/>
            <a:ext cx="281498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67025-5525-DE1D-3D58-D96B41854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A2DBC-92C7-4182-5CBB-9D7315CDD763}"/>
              </a:ext>
            </a:extLst>
          </p:cNvPr>
          <p:cNvSpPr/>
          <p:nvPr/>
        </p:nvSpPr>
        <p:spPr bwMode="white">
          <a:xfrm>
            <a:off x="9596190" y="2433223"/>
            <a:ext cx="333333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7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74126-3F1C-ED6B-E0B9-4A63A5718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FFF69-2046-4540-04CA-62D5ECBBA7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462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80FC4-118C-706C-C5B3-EC5C0DCFE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D728A8-6747-337D-22AD-18020539E077}"/>
              </a:ext>
            </a:extLst>
          </p:cNvPr>
          <p:cNvSpPr/>
          <p:nvPr/>
        </p:nvSpPr>
        <p:spPr bwMode="white">
          <a:xfrm>
            <a:off x="8110476" y="4596713"/>
            <a:ext cx="552381" cy="55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3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3077C-FCAF-D48F-AF3B-2BC890A9C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564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C2738-8DC6-D666-B33B-F529787C7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2A82A-2507-C163-7C13-ECA11A74A4BC}"/>
              </a:ext>
            </a:extLst>
          </p:cNvPr>
          <p:cNvSpPr/>
          <p:nvPr/>
        </p:nvSpPr>
        <p:spPr bwMode="white">
          <a:xfrm>
            <a:off x="4672380" y="3556277"/>
            <a:ext cx="552380" cy="55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9CA66C-E41A-7065-BBC5-D9507CB94DC9}"/>
              </a:ext>
            </a:extLst>
          </p:cNvPr>
          <p:cNvSpPr/>
          <p:nvPr/>
        </p:nvSpPr>
        <p:spPr bwMode="white">
          <a:xfrm>
            <a:off x="8358095" y="3556277"/>
            <a:ext cx="552380" cy="55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01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D7DD6-D567-F27B-7AB8-75B6313A8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673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B3F9F-571A-1E7E-A119-9C0F619E77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97898-3067-5196-174C-F960564126CD}"/>
              </a:ext>
            </a:extLst>
          </p:cNvPr>
          <p:cNvSpPr/>
          <p:nvPr/>
        </p:nvSpPr>
        <p:spPr bwMode="white">
          <a:xfrm>
            <a:off x="7786666" y="1200614"/>
            <a:ext cx="1866666" cy="5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33EAC1-F939-538F-B880-5D2218538CC1}"/>
              </a:ext>
            </a:extLst>
          </p:cNvPr>
          <p:cNvSpPr/>
          <p:nvPr/>
        </p:nvSpPr>
        <p:spPr bwMode="white">
          <a:xfrm>
            <a:off x="7710476" y="2581826"/>
            <a:ext cx="1238095" cy="5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8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3894D-17FD-C76F-D694-0146E1183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90006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