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7" autoAdjust="0"/>
    <p:restoredTop sz="94660"/>
  </p:normalViewPr>
  <p:slideViewPr>
    <p:cSldViewPr showGuides="1">
      <p:cViewPr varScale="1">
        <p:scale>
          <a:sx n="64" d="100"/>
          <a:sy n="64" d="100"/>
        </p:scale>
        <p:origin x="43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CE7BA4-3019-625E-4630-73DBA8BD8A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5047" y="3038524"/>
            <a:ext cx="5561905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009C9-7DA2-C61D-133C-4DEEB8CBAC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8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66776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801814-D343-660E-0E9A-CB561B9795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835EA6-2054-F017-7B30-43246147F87B}"/>
              </a:ext>
            </a:extLst>
          </p:cNvPr>
          <p:cNvSpPr/>
          <p:nvPr/>
        </p:nvSpPr>
        <p:spPr bwMode="white">
          <a:xfrm>
            <a:off x="6456040" y="1196752"/>
            <a:ext cx="57606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E410EE-3B39-21C5-352A-FBBB8515E60F}"/>
              </a:ext>
            </a:extLst>
          </p:cNvPr>
          <p:cNvSpPr/>
          <p:nvPr/>
        </p:nvSpPr>
        <p:spPr bwMode="white">
          <a:xfrm>
            <a:off x="7464152" y="2492896"/>
            <a:ext cx="576063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635E87-379D-FFD2-B3E9-83DC9B9C2AD2}"/>
              </a:ext>
            </a:extLst>
          </p:cNvPr>
          <p:cNvSpPr/>
          <p:nvPr/>
        </p:nvSpPr>
        <p:spPr bwMode="white">
          <a:xfrm>
            <a:off x="1415480" y="3573016"/>
            <a:ext cx="1080119" cy="108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8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B3DA2-CE3D-7562-A6B4-DDE11F786E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9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8616B8-ECA1-1D25-8887-7A3478846BD5}"/>
              </a:ext>
            </a:extLst>
          </p:cNvPr>
          <p:cNvSpPr/>
          <p:nvPr/>
        </p:nvSpPr>
        <p:spPr bwMode="white">
          <a:xfrm>
            <a:off x="6205714" y="2888478"/>
            <a:ext cx="333333" cy="41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407031-C37E-4176-AA5A-D57A829BAE44}"/>
              </a:ext>
            </a:extLst>
          </p:cNvPr>
          <p:cNvSpPr/>
          <p:nvPr/>
        </p:nvSpPr>
        <p:spPr bwMode="white">
          <a:xfrm>
            <a:off x="9500952" y="2888478"/>
            <a:ext cx="333333" cy="41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44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66908-733D-09C1-B6A8-1679880D45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5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F94C8F-D364-26B4-8A5E-30E35AAB6312}"/>
              </a:ext>
            </a:extLst>
          </p:cNvPr>
          <p:cNvSpPr/>
          <p:nvPr/>
        </p:nvSpPr>
        <p:spPr bwMode="white">
          <a:xfrm>
            <a:off x="2207568" y="5927500"/>
            <a:ext cx="7200800" cy="66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96E58-BC35-4EB6-9409-25F193980C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3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36BDB2-AAC7-C1C3-29A9-BAA372C664BB}"/>
              </a:ext>
            </a:extLst>
          </p:cNvPr>
          <p:cNvSpPr/>
          <p:nvPr/>
        </p:nvSpPr>
        <p:spPr bwMode="white">
          <a:xfrm>
            <a:off x="1631504" y="5136521"/>
            <a:ext cx="8208912" cy="59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BF0CC23-6C9C-676C-DC48-4311EFC51281}"/>
              </a:ext>
            </a:extLst>
          </p:cNvPr>
          <p:cNvSpPr/>
          <p:nvPr/>
        </p:nvSpPr>
        <p:spPr bwMode="white">
          <a:xfrm>
            <a:off x="1314297" y="6276450"/>
            <a:ext cx="895304" cy="37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669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9EA7B-A359-504C-5886-E8D35283F6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5C1CFA-81E7-CFE0-2F3B-47054289E50C}"/>
              </a:ext>
            </a:extLst>
          </p:cNvPr>
          <p:cNvSpPr/>
          <p:nvPr/>
        </p:nvSpPr>
        <p:spPr bwMode="white">
          <a:xfrm>
            <a:off x="1847528" y="3789041"/>
            <a:ext cx="835292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71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6F3B7-EF6C-0C9B-0B8A-5404691B84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1CFDBF-51F4-AC4B-4E96-220ADA9EB40A}"/>
              </a:ext>
            </a:extLst>
          </p:cNvPr>
          <p:cNvSpPr/>
          <p:nvPr/>
        </p:nvSpPr>
        <p:spPr bwMode="white">
          <a:xfrm>
            <a:off x="2100952" y="5147541"/>
            <a:ext cx="4019047" cy="49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1223CD-BAEF-F226-1D7A-C34A002BDDC6}"/>
              </a:ext>
            </a:extLst>
          </p:cNvPr>
          <p:cNvSpPr/>
          <p:nvPr/>
        </p:nvSpPr>
        <p:spPr bwMode="white">
          <a:xfrm>
            <a:off x="6158095" y="5147541"/>
            <a:ext cx="4542856" cy="49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01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538A42-4729-0FB9-DF88-3131481B67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1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1EF9BA-A716-36DA-7F63-9C4C35AFCE4C}"/>
              </a:ext>
            </a:extLst>
          </p:cNvPr>
          <p:cNvSpPr/>
          <p:nvPr/>
        </p:nvSpPr>
        <p:spPr bwMode="white">
          <a:xfrm>
            <a:off x="1631504" y="2996952"/>
            <a:ext cx="7416824" cy="61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6B7B1A-9C96-376F-7178-828A3168AD90}"/>
              </a:ext>
            </a:extLst>
          </p:cNvPr>
          <p:cNvSpPr/>
          <p:nvPr/>
        </p:nvSpPr>
        <p:spPr bwMode="white">
          <a:xfrm>
            <a:off x="6495816" y="6239625"/>
            <a:ext cx="195128" cy="7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5F085A-D511-B4CF-94F3-ED0AE77C8279}"/>
              </a:ext>
            </a:extLst>
          </p:cNvPr>
          <p:cNvSpPr/>
          <p:nvPr/>
        </p:nvSpPr>
        <p:spPr bwMode="white">
          <a:xfrm>
            <a:off x="1875163" y="6200548"/>
            <a:ext cx="6626578" cy="39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9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6B6A2-4C25-27D3-9EE4-DD0AD42301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4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92EEB8-ABB8-B09B-DC08-86DF4876AE4F}"/>
              </a:ext>
            </a:extLst>
          </p:cNvPr>
          <p:cNvSpPr/>
          <p:nvPr/>
        </p:nvSpPr>
        <p:spPr bwMode="white">
          <a:xfrm>
            <a:off x="1415480" y="5931870"/>
            <a:ext cx="7344816" cy="7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0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AACDB-B53D-BDA7-B7AB-6E0D4F6577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514C16-E1E2-8FB9-AD40-C3714837BAE8}"/>
              </a:ext>
            </a:extLst>
          </p:cNvPr>
          <p:cNvSpPr/>
          <p:nvPr/>
        </p:nvSpPr>
        <p:spPr bwMode="white">
          <a:xfrm>
            <a:off x="1415480" y="5229200"/>
            <a:ext cx="928903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02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4498C-97F5-DF17-F389-0A9DCEC661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9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4762B6-87B8-E2C2-5C9F-BCE66DEDED10}"/>
              </a:ext>
            </a:extLst>
          </p:cNvPr>
          <p:cNvSpPr/>
          <p:nvPr/>
        </p:nvSpPr>
        <p:spPr bwMode="white">
          <a:xfrm>
            <a:off x="1487488" y="4193802"/>
            <a:ext cx="10225136" cy="675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6F7104-4942-FCC5-6F13-B89E1E5C5E47}"/>
              </a:ext>
            </a:extLst>
          </p:cNvPr>
          <p:cNvSpPr/>
          <p:nvPr/>
        </p:nvSpPr>
        <p:spPr bwMode="white">
          <a:xfrm>
            <a:off x="1472380" y="5445224"/>
            <a:ext cx="1239244" cy="62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58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2023-12-20T17:37:20Z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