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6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37" autoAdjust="0"/>
    <p:restoredTop sz="94660"/>
  </p:normalViewPr>
  <p:slideViewPr>
    <p:cSldViewPr showGuides="1">
      <p:cViewPr>
        <p:scale>
          <a:sx n="70" d="100"/>
          <a:sy n="70" d="100"/>
        </p:scale>
        <p:origin x="-120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3981C-28F9-8440-0F1C-DBA4D264DE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2907"/>
          <a:stretch/>
        </p:blipFill>
        <p:spPr>
          <a:xfrm>
            <a:off x="3744336" y="3132240"/>
            <a:ext cx="4799936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1FA17FA-B7BA-2530-2EBF-1416B9398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052736"/>
            <a:ext cx="8271171" cy="468052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E36B012-767F-FD87-BA66-B867398368C9}"/>
              </a:ext>
            </a:extLst>
          </p:cNvPr>
          <p:cNvCxnSpPr>
            <a:cxnSpLocks/>
          </p:cNvCxnSpPr>
          <p:nvPr/>
        </p:nvCxnSpPr>
        <p:spPr>
          <a:xfrm>
            <a:off x="4007768" y="1412776"/>
            <a:ext cx="2304256" cy="93610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BA9D3EB-DCB5-C5E8-72A1-24B20DA16783}"/>
              </a:ext>
            </a:extLst>
          </p:cNvPr>
          <p:cNvCxnSpPr>
            <a:cxnSpLocks/>
          </p:cNvCxnSpPr>
          <p:nvPr/>
        </p:nvCxnSpPr>
        <p:spPr>
          <a:xfrm>
            <a:off x="6486893" y="1393573"/>
            <a:ext cx="1841355" cy="4872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9469ABB-0BF5-6BBF-532A-94012C3871E7}"/>
              </a:ext>
            </a:extLst>
          </p:cNvPr>
          <p:cNvCxnSpPr>
            <a:cxnSpLocks/>
          </p:cNvCxnSpPr>
          <p:nvPr/>
        </p:nvCxnSpPr>
        <p:spPr>
          <a:xfrm flipH="1">
            <a:off x="4151784" y="1417099"/>
            <a:ext cx="4172433" cy="80456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5337FF5-8145-8EA4-6F0C-8D42C0EF3A6B}"/>
              </a:ext>
            </a:extLst>
          </p:cNvPr>
          <p:cNvCxnSpPr>
            <a:cxnSpLocks/>
          </p:cNvCxnSpPr>
          <p:nvPr/>
        </p:nvCxnSpPr>
        <p:spPr>
          <a:xfrm>
            <a:off x="4151784" y="3968366"/>
            <a:ext cx="2160240" cy="126083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88A6EE0-52CD-E11E-FDAA-6615A97D9BE7}"/>
              </a:ext>
            </a:extLst>
          </p:cNvPr>
          <p:cNvCxnSpPr>
            <a:cxnSpLocks/>
          </p:cNvCxnSpPr>
          <p:nvPr/>
        </p:nvCxnSpPr>
        <p:spPr>
          <a:xfrm>
            <a:off x="6486893" y="4046167"/>
            <a:ext cx="1837324" cy="7509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D58A102-CC84-FD70-610D-3DF0279827E0}"/>
              </a:ext>
            </a:extLst>
          </p:cNvPr>
          <p:cNvCxnSpPr>
            <a:cxnSpLocks/>
          </p:cNvCxnSpPr>
          <p:nvPr/>
        </p:nvCxnSpPr>
        <p:spPr>
          <a:xfrm flipH="1">
            <a:off x="4151784" y="4046167"/>
            <a:ext cx="4288162" cy="89500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70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195E1-D726-0F3D-FC5B-0A8F7330C2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23288-460D-F34C-3B3D-72F7C4D93D49}"/>
              </a:ext>
            </a:extLst>
          </p:cNvPr>
          <p:cNvSpPr/>
          <p:nvPr/>
        </p:nvSpPr>
        <p:spPr bwMode="white">
          <a:xfrm>
            <a:off x="4634285" y="2526927"/>
            <a:ext cx="552380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4CF5A-D768-8D3F-1A52-0E7E1BB3EF50}"/>
              </a:ext>
            </a:extLst>
          </p:cNvPr>
          <p:cNvSpPr/>
          <p:nvPr/>
        </p:nvSpPr>
        <p:spPr bwMode="white">
          <a:xfrm>
            <a:off x="6986666" y="2526927"/>
            <a:ext cx="542857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FA7D0-7EE3-6409-E13E-CC0A71E22662}"/>
              </a:ext>
            </a:extLst>
          </p:cNvPr>
          <p:cNvSpPr/>
          <p:nvPr/>
        </p:nvSpPr>
        <p:spPr bwMode="white">
          <a:xfrm>
            <a:off x="9129523" y="2526927"/>
            <a:ext cx="552381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4A5404-FD08-DB13-C4D2-90AEF8BA657F}"/>
              </a:ext>
            </a:extLst>
          </p:cNvPr>
          <p:cNvSpPr/>
          <p:nvPr/>
        </p:nvSpPr>
        <p:spPr bwMode="white">
          <a:xfrm>
            <a:off x="4900952" y="3900606"/>
            <a:ext cx="542857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53B726-4FCB-D489-74A4-42F68805209E}"/>
              </a:ext>
            </a:extLst>
          </p:cNvPr>
          <p:cNvSpPr/>
          <p:nvPr/>
        </p:nvSpPr>
        <p:spPr bwMode="white">
          <a:xfrm>
            <a:off x="7043809" y="3900606"/>
            <a:ext cx="552380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BBC803-04D5-7F6C-901C-FD3F53B11343}"/>
              </a:ext>
            </a:extLst>
          </p:cNvPr>
          <p:cNvSpPr/>
          <p:nvPr/>
        </p:nvSpPr>
        <p:spPr bwMode="white">
          <a:xfrm>
            <a:off x="9081904" y="3900606"/>
            <a:ext cx="542857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BD38E4-04C0-D1A6-7446-76C57EAACB62}"/>
              </a:ext>
            </a:extLst>
          </p:cNvPr>
          <p:cNvSpPr/>
          <p:nvPr/>
        </p:nvSpPr>
        <p:spPr bwMode="white">
          <a:xfrm>
            <a:off x="4900952" y="5293363"/>
            <a:ext cx="542857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CA7DA7-E8DA-2158-A02D-A096717E52E2}"/>
              </a:ext>
            </a:extLst>
          </p:cNvPr>
          <p:cNvSpPr/>
          <p:nvPr/>
        </p:nvSpPr>
        <p:spPr bwMode="white">
          <a:xfrm>
            <a:off x="7291428" y="5293363"/>
            <a:ext cx="552380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BBAE3B-4A84-FF17-FCDD-F50D8D8C0509}"/>
              </a:ext>
            </a:extLst>
          </p:cNvPr>
          <p:cNvSpPr/>
          <p:nvPr/>
        </p:nvSpPr>
        <p:spPr bwMode="white">
          <a:xfrm>
            <a:off x="9186666" y="5293363"/>
            <a:ext cx="552380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9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2A6BC-653B-F03E-05E7-172DD847CF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23"/>
          <a:stretch/>
        </p:blipFill>
        <p:spPr>
          <a:xfrm>
            <a:off x="720000" y="972000"/>
            <a:ext cx="10800000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8F761EE-4E9C-D572-9851-4258B1FD2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556792"/>
            <a:ext cx="8784976" cy="204441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928B33A-8BC7-FD6F-C7FA-780EA93576E3}"/>
              </a:ext>
            </a:extLst>
          </p:cNvPr>
          <p:cNvCxnSpPr>
            <a:cxnSpLocks/>
          </p:cNvCxnSpPr>
          <p:nvPr/>
        </p:nvCxnSpPr>
        <p:spPr>
          <a:xfrm>
            <a:off x="5807968" y="2573566"/>
            <a:ext cx="3923560" cy="6394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64BEDA8-1824-AA56-FC3C-B0554EDC0233}"/>
              </a:ext>
            </a:extLst>
          </p:cNvPr>
          <p:cNvCxnSpPr>
            <a:cxnSpLocks/>
          </p:cNvCxnSpPr>
          <p:nvPr/>
        </p:nvCxnSpPr>
        <p:spPr>
          <a:xfrm>
            <a:off x="7048820" y="2578165"/>
            <a:ext cx="1279428" cy="63481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BB8878D-E0D5-D656-1BBC-F3663C532E1A}"/>
              </a:ext>
            </a:extLst>
          </p:cNvPr>
          <p:cNvCxnSpPr>
            <a:cxnSpLocks/>
          </p:cNvCxnSpPr>
          <p:nvPr/>
        </p:nvCxnSpPr>
        <p:spPr>
          <a:xfrm flipH="1">
            <a:off x="5807968" y="2578165"/>
            <a:ext cx="2536399" cy="634811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2C711D5-270E-227A-DD5F-C6CE630104C4}"/>
              </a:ext>
            </a:extLst>
          </p:cNvPr>
          <p:cNvCxnSpPr>
            <a:cxnSpLocks/>
          </p:cNvCxnSpPr>
          <p:nvPr/>
        </p:nvCxnSpPr>
        <p:spPr>
          <a:xfrm flipH="1">
            <a:off x="7176120" y="2584123"/>
            <a:ext cx="2645404" cy="628853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64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2A661-0731-40C8-3F1E-8BC0E53AC8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50A8B30-A25A-46A4-ACFF-E3DE484047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564183"/>
            <a:ext cx="2016224" cy="137952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63D9C66-FA81-73E3-33DF-33A905C84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1563033"/>
            <a:ext cx="2016225" cy="138280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D489CE0-D590-AA75-8F2C-A5524D6CA0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4769" y="1562719"/>
            <a:ext cx="2016224" cy="13911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74E58B6-D7A0-5E7E-B667-19D31D879F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3469" y="3633655"/>
            <a:ext cx="1990523" cy="13327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80D261-0645-822B-BD4A-BF111E3DC2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4566" y="3573016"/>
            <a:ext cx="2011675" cy="13824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96A028C-CB42-96DA-372C-E9CCD9541A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14769" y="3633656"/>
            <a:ext cx="1990523" cy="132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6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D3565-2292-C413-5C78-6E9136CD0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83817-C779-F265-EB07-410D9614690F}"/>
              </a:ext>
            </a:extLst>
          </p:cNvPr>
          <p:cNvSpPr/>
          <p:nvPr/>
        </p:nvSpPr>
        <p:spPr bwMode="white">
          <a:xfrm>
            <a:off x="4986666" y="3716116"/>
            <a:ext cx="1000000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BB503-6EF8-AF8D-EF8E-C0FCBA9D1AE6}"/>
              </a:ext>
            </a:extLst>
          </p:cNvPr>
          <p:cNvSpPr/>
          <p:nvPr/>
        </p:nvSpPr>
        <p:spPr bwMode="white">
          <a:xfrm>
            <a:off x="8367619" y="3716116"/>
            <a:ext cx="1000000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680D11-2D0F-287C-BB69-436207BE2BB2}"/>
              </a:ext>
            </a:extLst>
          </p:cNvPr>
          <p:cNvSpPr/>
          <p:nvPr/>
        </p:nvSpPr>
        <p:spPr bwMode="white">
          <a:xfrm>
            <a:off x="4986666" y="4668935"/>
            <a:ext cx="361904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103D45-AF47-18FB-A966-A224DD22A5D0}"/>
              </a:ext>
            </a:extLst>
          </p:cNvPr>
          <p:cNvSpPr/>
          <p:nvPr/>
        </p:nvSpPr>
        <p:spPr bwMode="white">
          <a:xfrm>
            <a:off x="8072380" y="4668935"/>
            <a:ext cx="1314285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C016A4-356A-7E1E-E41C-13670E38DF65}"/>
              </a:ext>
            </a:extLst>
          </p:cNvPr>
          <p:cNvSpPr/>
          <p:nvPr/>
        </p:nvSpPr>
        <p:spPr bwMode="white">
          <a:xfrm>
            <a:off x="4643809" y="5621753"/>
            <a:ext cx="676190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B9F2F5-A59F-E3D2-5D4C-9ECFCA1C4E25}"/>
              </a:ext>
            </a:extLst>
          </p:cNvPr>
          <p:cNvSpPr/>
          <p:nvPr/>
        </p:nvSpPr>
        <p:spPr bwMode="white">
          <a:xfrm>
            <a:off x="8043809" y="5621753"/>
            <a:ext cx="361904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30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6CFF5-547B-3E3D-28C8-E93F91B1AE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B31FED-97AD-FDB4-D55C-522199B1B9B7}"/>
              </a:ext>
            </a:extLst>
          </p:cNvPr>
          <p:cNvSpPr/>
          <p:nvPr/>
        </p:nvSpPr>
        <p:spPr bwMode="white">
          <a:xfrm>
            <a:off x="2415238" y="3290717"/>
            <a:ext cx="200000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FFCB3E-F300-5F23-96FF-8854370D7541}"/>
              </a:ext>
            </a:extLst>
          </p:cNvPr>
          <p:cNvSpPr/>
          <p:nvPr/>
        </p:nvSpPr>
        <p:spPr bwMode="white">
          <a:xfrm>
            <a:off x="5520000" y="3290717"/>
            <a:ext cx="314285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C2550F-FA9F-6421-6E30-96D6F191730F}"/>
              </a:ext>
            </a:extLst>
          </p:cNvPr>
          <p:cNvSpPr/>
          <p:nvPr/>
        </p:nvSpPr>
        <p:spPr bwMode="white">
          <a:xfrm>
            <a:off x="9215238" y="3281175"/>
            <a:ext cx="323809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88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DA9D9-28FB-8D2D-9FF4-D227CD73A1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54350-9C3D-3706-ABBF-ABF0E78C2DD8}"/>
              </a:ext>
            </a:extLst>
          </p:cNvPr>
          <p:cNvSpPr/>
          <p:nvPr/>
        </p:nvSpPr>
        <p:spPr bwMode="white">
          <a:xfrm>
            <a:off x="1055440" y="3645024"/>
            <a:ext cx="43924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27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D9D61-9FBB-2D38-210D-B652FDFE75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30E30-E105-96DA-D09C-32D34782723F}"/>
              </a:ext>
            </a:extLst>
          </p:cNvPr>
          <p:cNvSpPr/>
          <p:nvPr/>
        </p:nvSpPr>
        <p:spPr bwMode="white">
          <a:xfrm>
            <a:off x="8253333" y="1726264"/>
            <a:ext cx="209523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FF48E-9F9F-9725-AFDF-CDA87FA73856}"/>
              </a:ext>
            </a:extLst>
          </p:cNvPr>
          <p:cNvSpPr/>
          <p:nvPr/>
        </p:nvSpPr>
        <p:spPr bwMode="white">
          <a:xfrm>
            <a:off x="4510476" y="2814697"/>
            <a:ext cx="342857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F88E76-AABC-368C-622D-AE53A08ACCE2}"/>
              </a:ext>
            </a:extLst>
          </p:cNvPr>
          <p:cNvSpPr/>
          <p:nvPr/>
        </p:nvSpPr>
        <p:spPr bwMode="white">
          <a:xfrm>
            <a:off x="6481904" y="2843340"/>
            <a:ext cx="333333" cy="2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606891-39E9-4C81-79D8-3B4D5771EF35}"/>
              </a:ext>
            </a:extLst>
          </p:cNvPr>
          <p:cNvSpPr/>
          <p:nvPr/>
        </p:nvSpPr>
        <p:spPr bwMode="white">
          <a:xfrm>
            <a:off x="4786666" y="3941321"/>
            <a:ext cx="323809" cy="21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87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17558-47C1-DFD0-4581-62116BEC7D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89E55-4A22-76D2-19D4-54675FEF9D8F}"/>
              </a:ext>
            </a:extLst>
          </p:cNvPr>
          <p:cNvSpPr/>
          <p:nvPr/>
        </p:nvSpPr>
        <p:spPr bwMode="white">
          <a:xfrm>
            <a:off x="3510476" y="1887518"/>
            <a:ext cx="333333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1D203B-20D4-5BD7-337E-B9A562961B35}"/>
              </a:ext>
            </a:extLst>
          </p:cNvPr>
          <p:cNvSpPr/>
          <p:nvPr/>
        </p:nvSpPr>
        <p:spPr bwMode="white">
          <a:xfrm>
            <a:off x="5291428" y="1887518"/>
            <a:ext cx="352380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BD1771-0896-D92E-8224-9845C1A52A78}"/>
              </a:ext>
            </a:extLst>
          </p:cNvPr>
          <p:cNvSpPr/>
          <p:nvPr/>
        </p:nvSpPr>
        <p:spPr bwMode="white">
          <a:xfrm>
            <a:off x="7262857" y="1868445"/>
            <a:ext cx="342857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8B25A-91F6-69E5-378A-D52C5EA09914}"/>
              </a:ext>
            </a:extLst>
          </p:cNvPr>
          <p:cNvSpPr/>
          <p:nvPr/>
        </p:nvSpPr>
        <p:spPr bwMode="white">
          <a:xfrm>
            <a:off x="2783632" y="2348880"/>
            <a:ext cx="422081" cy="40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68EE33-861A-D4F6-BBA4-ADC2384CFC32}"/>
              </a:ext>
            </a:extLst>
          </p:cNvPr>
          <p:cNvSpPr/>
          <p:nvPr/>
        </p:nvSpPr>
        <p:spPr bwMode="white">
          <a:xfrm>
            <a:off x="1577142" y="4424267"/>
            <a:ext cx="200000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66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1FEA0-99F4-CABE-9AD4-C729B59F75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B311F-20BB-6306-E379-D86DDC3DAF5F}"/>
              </a:ext>
            </a:extLst>
          </p:cNvPr>
          <p:cNvSpPr/>
          <p:nvPr/>
        </p:nvSpPr>
        <p:spPr bwMode="white">
          <a:xfrm>
            <a:off x="10558095" y="2357261"/>
            <a:ext cx="323809" cy="29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583215-B43E-CB65-E7BE-CAAC70147208}"/>
              </a:ext>
            </a:extLst>
          </p:cNvPr>
          <p:cNvSpPr/>
          <p:nvPr/>
        </p:nvSpPr>
        <p:spPr bwMode="white">
          <a:xfrm>
            <a:off x="10605714" y="3226631"/>
            <a:ext cx="276190" cy="21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8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9F5DF-477B-8DAA-81E3-8FB4424591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63166-7999-CC38-1824-ED9A17D6E08B}"/>
              </a:ext>
            </a:extLst>
          </p:cNvPr>
          <p:cNvSpPr/>
          <p:nvPr/>
        </p:nvSpPr>
        <p:spPr bwMode="white">
          <a:xfrm>
            <a:off x="10129523" y="2096005"/>
            <a:ext cx="27619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7325CE-00FF-E25F-9AE9-9A2905AEABEA}"/>
              </a:ext>
            </a:extLst>
          </p:cNvPr>
          <p:cNvSpPr/>
          <p:nvPr/>
        </p:nvSpPr>
        <p:spPr bwMode="white">
          <a:xfrm>
            <a:off x="10129523" y="3048552"/>
            <a:ext cx="27619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55A469-908D-64BB-A644-9CA2C77C0F39}"/>
              </a:ext>
            </a:extLst>
          </p:cNvPr>
          <p:cNvSpPr/>
          <p:nvPr/>
        </p:nvSpPr>
        <p:spPr bwMode="white">
          <a:xfrm>
            <a:off x="10129523" y="4324966"/>
            <a:ext cx="27619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3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058D2-34A7-C9DB-E601-28AA6C56A4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DD7F3-BD96-76F8-25B3-CEB4107F6096}"/>
              </a:ext>
            </a:extLst>
          </p:cNvPr>
          <p:cNvSpPr/>
          <p:nvPr/>
        </p:nvSpPr>
        <p:spPr bwMode="white">
          <a:xfrm>
            <a:off x="6310476" y="2020406"/>
            <a:ext cx="247619" cy="2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33D8C80-6776-9699-8389-172D2E7126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4149080"/>
            <a:ext cx="10800000" cy="253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497B6D-9FAA-4444-FF69-591C84D0E19A}"/>
              </a:ext>
            </a:extLst>
          </p:cNvPr>
          <p:cNvSpPr/>
          <p:nvPr/>
        </p:nvSpPr>
        <p:spPr bwMode="white">
          <a:xfrm>
            <a:off x="8976320" y="4241122"/>
            <a:ext cx="432048" cy="62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3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D3428-644E-6833-BF98-332369B02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6E615B-F503-4016-E859-F5D7DB0D7DB5}"/>
              </a:ext>
            </a:extLst>
          </p:cNvPr>
          <p:cNvSpPr/>
          <p:nvPr/>
        </p:nvSpPr>
        <p:spPr bwMode="white">
          <a:xfrm>
            <a:off x="3958095" y="1124568"/>
            <a:ext cx="257142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7437DB-84E4-1F62-B08D-CB5C24B644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854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334C2F-1E1A-EEAA-6DB0-C8A3674BE9BC}"/>
              </a:ext>
            </a:extLst>
          </p:cNvPr>
          <p:cNvSpPr/>
          <p:nvPr/>
        </p:nvSpPr>
        <p:spPr bwMode="white">
          <a:xfrm>
            <a:off x="9480376" y="4509120"/>
            <a:ext cx="43204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61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90FF6-6382-B9FD-A11B-79739EAFE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CDA9C-1D98-B1F3-4678-BD3C7BD30C82}"/>
              </a:ext>
            </a:extLst>
          </p:cNvPr>
          <p:cNvSpPr/>
          <p:nvPr/>
        </p:nvSpPr>
        <p:spPr bwMode="white">
          <a:xfrm>
            <a:off x="5548571" y="1801748"/>
            <a:ext cx="257142" cy="2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35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6E82D-8F81-E004-0560-B3C5A192FA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78"/>
          <a:stretch/>
        </p:blipFill>
        <p:spPr>
          <a:xfrm>
            <a:off x="720000" y="972001"/>
            <a:ext cx="10800000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34E9BEC-EAD8-3F8F-6883-5292EA505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145521"/>
            <a:ext cx="8712968" cy="2109718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5F28B4A-5485-DF20-7266-256F95CDB0D2}"/>
              </a:ext>
            </a:extLst>
          </p:cNvPr>
          <p:cNvCxnSpPr>
            <a:cxnSpLocks/>
          </p:cNvCxnSpPr>
          <p:nvPr/>
        </p:nvCxnSpPr>
        <p:spPr>
          <a:xfrm>
            <a:off x="5854824" y="2647764"/>
            <a:ext cx="2329408" cy="55261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E42427D-6D5D-634D-C38C-371C5B5A848F}"/>
              </a:ext>
            </a:extLst>
          </p:cNvPr>
          <p:cNvCxnSpPr>
            <a:cxnSpLocks/>
          </p:cNvCxnSpPr>
          <p:nvPr/>
        </p:nvCxnSpPr>
        <p:spPr>
          <a:xfrm>
            <a:off x="8184232" y="2647764"/>
            <a:ext cx="1872208" cy="100985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9BAAE9B-9548-159F-7DD8-8D9F356A3144}"/>
              </a:ext>
            </a:extLst>
          </p:cNvPr>
          <p:cNvCxnSpPr>
            <a:cxnSpLocks/>
          </p:cNvCxnSpPr>
          <p:nvPr/>
        </p:nvCxnSpPr>
        <p:spPr>
          <a:xfrm flipH="1">
            <a:off x="5854824" y="2647764"/>
            <a:ext cx="4137956" cy="92525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7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2023-12-20T03:04:45Z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