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99" autoAdjust="0"/>
    <p:restoredTop sz="94660"/>
  </p:normalViewPr>
  <p:slideViewPr>
    <p:cSldViewPr showGuides="1">
      <p:cViewPr varScale="1">
        <p:scale>
          <a:sx n="64" d="100"/>
          <a:sy n="64" d="100"/>
        </p:scale>
        <p:origin x="38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2F88872-2B57-59A9-0A38-CF5B595EFE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9333" y="3057571"/>
            <a:ext cx="6133333" cy="7428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5793F8-D83A-7802-F6E1-8E3A07DEA2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444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459AD68-8922-69C3-A943-17CD58DB32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9481" y="2492895"/>
            <a:ext cx="6452167" cy="4239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247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4DF9C4-D8D7-E98D-0818-C3B6B6B236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5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0AF6AA-4658-1489-B563-4A83422791B8}"/>
              </a:ext>
            </a:extLst>
          </p:cNvPr>
          <p:cNvSpPr/>
          <p:nvPr/>
        </p:nvSpPr>
        <p:spPr bwMode="white">
          <a:xfrm>
            <a:off x="5986666" y="1191429"/>
            <a:ext cx="333333" cy="419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F8C383-0E81-505C-63CB-7C239951D7A5}"/>
              </a:ext>
            </a:extLst>
          </p:cNvPr>
          <p:cNvSpPr/>
          <p:nvPr/>
        </p:nvSpPr>
        <p:spPr bwMode="white">
          <a:xfrm>
            <a:off x="2691428" y="2132856"/>
            <a:ext cx="81228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8AB5A0-6968-FECD-8208-5EA5CD801E29}"/>
              </a:ext>
            </a:extLst>
          </p:cNvPr>
          <p:cNvSpPr/>
          <p:nvPr/>
        </p:nvSpPr>
        <p:spPr bwMode="white">
          <a:xfrm>
            <a:off x="2495600" y="4221088"/>
            <a:ext cx="136815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EB5B12-8197-9803-E525-D1CEC7FDB8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8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B9AA45-38DB-B2C2-F9C2-0E8BCFD66E88}"/>
              </a:ext>
            </a:extLst>
          </p:cNvPr>
          <p:cNvSpPr/>
          <p:nvPr/>
        </p:nvSpPr>
        <p:spPr bwMode="white">
          <a:xfrm>
            <a:off x="1500952" y="3083672"/>
            <a:ext cx="10019048" cy="633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950EAEA-1A63-64CD-CC50-26AE11874F8E}"/>
              </a:ext>
            </a:extLst>
          </p:cNvPr>
          <p:cNvSpPr/>
          <p:nvPr/>
        </p:nvSpPr>
        <p:spPr bwMode="white">
          <a:xfrm>
            <a:off x="1487488" y="4005064"/>
            <a:ext cx="9145016" cy="796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014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19BB38-3A5B-5B30-4F6F-8D305931E1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7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CBA793-E2C5-406F-508E-BD0BE2CE22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98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615C54-E170-5267-557F-BEFBA3BFE2E2}"/>
              </a:ext>
            </a:extLst>
          </p:cNvPr>
          <p:cNvSpPr/>
          <p:nvPr/>
        </p:nvSpPr>
        <p:spPr bwMode="white">
          <a:xfrm>
            <a:off x="1081450" y="2149971"/>
            <a:ext cx="574614" cy="352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4C870B-4421-560B-3771-F03DC836691E}"/>
              </a:ext>
            </a:extLst>
          </p:cNvPr>
          <p:cNvSpPr/>
          <p:nvPr/>
        </p:nvSpPr>
        <p:spPr bwMode="white">
          <a:xfrm>
            <a:off x="1081450" y="2725043"/>
            <a:ext cx="565346" cy="352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BC495E-8C09-3188-B880-E52630993C52}"/>
              </a:ext>
            </a:extLst>
          </p:cNvPr>
          <p:cNvSpPr/>
          <p:nvPr/>
        </p:nvSpPr>
        <p:spPr bwMode="white">
          <a:xfrm>
            <a:off x="1090718" y="3300115"/>
            <a:ext cx="565346" cy="343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B56FC5-4D86-E7A2-50DD-5672AFB697EF}"/>
              </a:ext>
            </a:extLst>
          </p:cNvPr>
          <p:cNvSpPr/>
          <p:nvPr/>
        </p:nvSpPr>
        <p:spPr bwMode="white">
          <a:xfrm>
            <a:off x="1090718" y="3865913"/>
            <a:ext cx="556078" cy="352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52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83C69A-FA77-3C55-1AB6-7FAEA5FC62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6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2C16B6-E1E1-6A0B-22CE-B77D6ED12582}"/>
              </a:ext>
            </a:extLst>
          </p:cNvPr>
          <p:cNvSpPr/>
          <p:nvPr/>
        </p:nvSpPr>
        <p:spPr bwMode="white">
          <a:xfrm>
            <a:off x="2994757" y="1087530"/>
            <a:ext cx="1063201" cy="495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D57B1E-13B6-5997-3DAB-A9DE028F0FC1}"/>
              </a:ext>
            </a:extLst>
          </p:cNvPr>
          <p:cNvSpPr/>
          <p:nvPr/>
        </p:nvSpPr>
        <p:spPr bwMode="white">
          <a:xfrm>
            <a:off x="2615631" y="3224836"/>
            <a:ext cx="239014" cy="82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D1F259-52A0-C6F4-AD6D-84B97014892C}"/>
              </a:ext>
            </a:extLst>
          </p:cNvPr>
          <p:cNvSpPr/>
          <p:nvPr/>
        </p:nvSpPr>
        <p:spPr bwMode="white">
          <a:xfrm>
            <a:off x="2524970" y="3398131"/>
            <a:ext cx="469786" cy="90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D0AEB3-DC8B-0192-AF9B-CDAC466C9872}"/>
              </a:ext>
            </a:extLst>
          </p:cNvPr>
          <p:cNvSpPr/>
          <p:nvPr/>
        </p:nvSpPr>
        <p:spPr bwMode="white">
          <a:xfrm>
            <a:off x="8706376" y="3257845"/>
            <a:ext cx="461544" cy="247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E53726-2C3A-CD53-C42E-5DFD90E39658}"/>
              </a:ext>
            </a:extLst>
          </p:cNvPr>
          <p:cNvSpPr/>
          <p:nvPr/>
        </p:nvSpPr>
        <p:spPr bwMode="white">
          <a:xfrm>
            <a:off x="5162370" y="5180595"/>
            <a:ext cx="1071443" cy="48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279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E56378-0C00-D60B-B4E7-D3FCD3C1A4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866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517309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02CFEF-2956-EBC0-B9E7-4E54490974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1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6795F7-5A8C-9990-1B0A-5062A1C46EDE}"/>
              </a:ext>
            </a:extLst>
          </p:cNvPr>
          <p:cNvSpPr/>
          <p:nvPr/>
        </p:nvSpPr>
        <p:spPr bwMode="white">
          <a:xfrm>
            <a:off x="8256240" y="1124744"/>
            <a:ext cx="5760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1FCF7F-BE7B-920E-56F6-F9970A781697}"/>
              </a:ext>
            </a:extLst>
          </p:cNvPr>
          <p:cNvSpPr/>
          <p:nvPr/>
        </p:nvSpPr>
        <p:spPr bwMode="white">
          <a:xfrm>
            <a:off x="1991545" y="3429000"/>
            <a:ext cx="70940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08ED1A-90D8-179D-D384-9F07031F9AD5}"/>
              </a:ext>
            </a:extLst>
          </p:cNvPr>
          <p:cNvSpPr/>
          <p:nvPr/>
        </p:nvSpPr>
        <p:spPr bwMode="white">
          <a:xfrm>
            <a:off x="2567608" y="4518069"/>
            <a:ext cx="1296144" cy="914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591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A18AF7-0879-64A5-9DD5-9E3ACFD827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8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BA7EFF-9E85-827A-56B7-CC475AC0622C}"/>
              </a:ext>
            </a:extLst>
          </p:cNvPr>
          <p:cNvSpPr/>
          <p:nvPr/>
        </p:nvSpPr>
        <p:spPr bwMode="white">
          <a:xfrm>
            <a:off x="2063552" y="3140967"/>
            <a:ext cx="961209" cy="88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045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C887E9-3D8E-2B9E-DCDB-EA22053A26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2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749C59-79CE-024A-90F1-BC8A0B987257}"/>
              </a:ext>
            </a:extLst>
          </p:cNvPr>
          <p:cNvSpPr/>
          <p:nvPr/>
        </p:nvSpPr>
        <p:spPr bwMode="white">
          <a:xfrm>
            <a:off x="1415480" y="2060848"/>
            <a:ext cx="79208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CC7A77E-0A10-690B-DCF1-FDF6B5DDDA7C}"/>
              </a:ext>
            </a:extLst>
          </p:cNvPr>
          <p:cNvSpPr/>
          <p:nvPr/>
        </p:nvSpPr>
        <p:spPr bwMode="white">
          <a:xfrm>
            <a:off x="1055440" y="3140968"/>
            <a:ext cx="8856984" cy="604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608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6CEEA6-17D3-B3AE-8C86-E204E18936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9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8377725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2023-12-20T19:03:00Z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