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03" autoAdjust="0"/>
    <p:restoredTop sz="94660"/>
  </p:normalViewPr>
  <p:slideViewPr>
    <p:cSldViewPr showGuides="1">
      <p:cViewPr>
        <p:scale>
          <a:sx n="60" d="100"/>
          <a:sy n="60" d="100"/>
        </p:scale>
        <p:origin x="540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D37E25E-1ADC-7BB9-186C-1BE8BA4549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905" y="3095666"/>
            <a:ext cx="7076190" cy="6666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6F6E0A-125A-E5A8-B8AF-6635CAC510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62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037183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705B4C-4DC0-8BBD-6BCC-F1F69F9717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6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A620B6-A695-6050-1EC2-B98A7E75607F}"/>
              </a:ext>
            </a:extLst>
          </p:cNvPr>
          <p:cNvSpPr/>
          <p:nvPr/>
        </p:nvSpPr>
        <p:spPr bwMode="white">
          <a:xfrm>
            <a:off x="1253333" y="1210433"/>
            <a:ext cx="5333333" cy="39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FDD52F0-D1DE-4EB2-832B-39FFA6028E91}"/>
              </a:ext>
            </a:extLst>
          </p:cNvPr>
          <p:cNvSpPr/>
          <p:nvPr/>
        </p:nvSpPr>
        <p:spPr bwMode="white">
          <a:xfrm>
            <a:off x="681904" y="2154628"/>
            <a:ext cx="4838095" cy="400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2AF1C88-66BE-875F-50AA-895E897671C6}"/>
              </a:ext>
            </a:extLst>
          </p:cNvPr>
          <p:cNvSpPr/>
          <p:nvPr/>
        </p:nvSpPr>
        <p:spPr bwMode="white">
          <a:xfrm>
            <a:off x="681904" y="3108360"/>
            <a:ext cx="2714285" cy="362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1DF0974-5F05-A1C2-6E73-BA089FD96A0A}"/>
              </a:ext>
            </a:extLst>
          </p:cNvPr>
          <p:cNvSpPr/>
          <p:nvPr/>
        </p:nvSpPr>
        <p:spPr bwMode="white">
          <a:xfrm>
            <a:off x="681904" y="4052555"/>
            <a:ext cx="1647619" cy="381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136C9CE-A976-A9FD-C430-9F8A7C886EB7}"/>
              </a:ext>
            </a:extLst>
          </p:cNvPr>
          <p:cNvSpPr/>
          <p:nvPr/>
        </p:nvSpPr>
        <p:spPr bwMode="white">
          <a:xfrm>
            <a:off x="681904" y="4845058"/>
            <a:ext cx="5054056" cy="6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69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BCC533-9AD6-12C1-9B7E-6E9B810F78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59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6CA450-CC95-9644-745B-56FB9057B338}"/>
              </a:ext>
            </a:extLst>
          </p:cNvPr>
          <p:cNvSpPr/>
          <p:nvPr/>
        </p:nvSpPr>
        <p:spPr bwMode="white">
          <a:xfrm>
            <a:off x="2446298" y="5022000"/>
            <a:ext cx="512494" cy="47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6CCB24-8B58-050B-3F65-CD22AB459967}"/>
              </a:ext>
            </a:extLst>
          </p:cNvPr>
          <p:cNvSpPr/>
          <p:nvPr/>
        </p:nvSpPr>
        <p:spPr bwMode="white">
          <a:xfrm>
            <a:off x="2356386" y="6048000"/>
            <a:ext cx="566441" cy="37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E8F767-BF13-2691-CB70-1390C3B54ABB}"/>
              </a:ext>
            </a:extLst>
          </p:cNvPr>
          <p:cNvSpPr/>
          <p:nvPr/>
        </p:nvSpPr>
        <p:spPr bwMode="white">
          <a:xfrm>
            <a:off x="5853938" y="6183000"/>
            <a:ext cx="521485" cy="1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92E698-E614-9ED0-B61A-0897FBFA98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4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723CA7-6494-C212-BEC8-F20D3027C697}"/>
              </a:ext>
            </a:extLst>
          </p:cNvPr>
          <p:cNvSpPr/>
          <p:nvPr/>
        </p:nvSpPr>
        <p:spPr bwMode="white">
          <a:xfrm>
            <a:off x="2415238" y="2240987"/>
            <a:ext cx="542857" cy="515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C1179E-41DD-AB65-416E-AAAE20B30CE3}"/>
              </a:ext>
            </a:extLst>
          </p:cNvPr>
          <p:cNvSpPr/>
          <p:nvPr/>
        </p:nvSpPr>
        <p:spPr bwMode="white">
          <a:xfrm>
            <a:off x="2272380" y="3328690"/>
            <a:ext cx="609523" cy="400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970E50-A759-2216-DD48-D56540F66CDE}"/>
              </a:ext>
            </a:extLst>
          </p:cNvPr>
          <p:cNvSpPr/>
          <p:nvPr/>
        </p:nvSpPr>
        <p:spPr bwMode="white">
          <a:xfrm>
            <a:off x="6034285" y="3328690"/>
            <a:ext cx="466666" cy="410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16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CEEA8F-20A6-096F-1CA5-CA5DEB4B90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29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C6A8E9-18AB-A3BF-0842-C787AEC54973}"/>
              </a:ext>
            </a:extLst>
          </p:cNvPr>
          <p:cNvSpPr/>
          <p:nvPr/>
        </p:nvSpPr>
        <p:spPr bwMode="white">
          <a:xfrm>
            <a:off x="9730563" y="1372241"/>
            <a:ext cx="539242" cy="495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AD08BE-5C5F-EEDE-163E-4055E8155807}"/>
              </a:ext>
            </a:extLst>
          </p:cNvPr>
          <p:cNvSpPr/>
          <p:nvPr/>
        </p:nvSpPr>
        <p:spPr bwMode="white">
          <a:xfrm>
            <a:off x="1485376" y="2677377"/>
            <a:ext cx="426175" cy="3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15CC1C-4DCE-E5D6-5161-BB40F2F1B046}"/>
              </a:ext>
            </a:extLst>
          </p:cNvPr>
          <p:cNvSpPr/>
          <p:nvPr/>
        </p:nvSpPr>
        <p:spPr bwMode="white">
          <a:xfrm>
            <a:off x="8834726" y="2659975"/>
            <a:ext cx="530544" cy="426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1E03CF-647A-0025-BA21-913D08B36E58}"/>
              </a:ext>
            </a:extLst>
          </p:cNvPr>
          <p:cNvSpPr/>
          <p:nvPr/>
        </p:nvSpPr>
        <p:spPr bwMode="white">
          <a:xfrm>
            <a:off x="3477093" y="3773691"/>
            <a:ext cx="504452" cy="10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1F3D6E-D8B1-CFC3-DE00-49D5D9501C63}"/>
              </a:ext>
            </a:extLst>
          </p:cNvPr>
          <p:cNvSpPr/>
          <p:nvPr/>
        </p:nvSpPr>
        <p:spPr bwMode="white">
          <a:xfrm>
            <a:off x="5842801" y="4826501"/>
            <a:ext cx="1026299" cy="495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9D2A108-E257-72C7-AA33-EDFB6B91AB35}"/>
              </a:ext>
            </a:extLst>
          </p:cNvPr>
          <p:cNvSpPr/>
          <p:nvPr/>
        </p:nvSpPr>
        <p:spPr bwMode="white">
          <a:xfrm>
            <a:off x="4790409" y="6114235"/>
            <a:ext cx="530544" cy="41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389FE27-5560-F787-3E0F-72BAF383D003}"/>
              </a:ext>
            </a:extLst>
          </p:cNvPr>
          <p:cNvSpPr/>
          <p:nvPr/>
        </p:nvSpPr>
        <p:spPr bwMode="white">
          <a:xfrm>
            <a:off x="7947585" y="6149039"/>
            <a:ext cx="426174" cy="374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211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02D70F-773C-DECB-F915-9A5A45CF43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8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BB78F7-762E-5C89-779E-D27F295D7A5F}"/>
              </a:ext>
            </a:extLst>
          </p:cNvPr>
          <p:cNvSpPr/>
          <p:nvPr/>
        </p:nvSpPr>
        <p:spPr bwMode="white">
          <a:xfrm>
            <a:off x="2184832" y="3143266"/>
            <a:ext cx="1014744" cy="458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220C9D-2355-05AA-0CCE-3F537C752DFB}"/>
              </a:ext>
            </a:extLst>
          </p:cNvPr>
          <p:cNvSpPr/>
          <p:nvPr/>
        </p:nvSpPr>
        <p:spPr bwMode="white">
          <a:xfrm>
            <a:off x="6456040" y="2780928"/>
            <a:ext cx="154720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E17543-3B95-40F1-E0C4-FE86D8EA8647}"/>
              </a:ext>
            </a:extLst>
          </p:cNvPr>
          <p:cNvSpPr/>
          <p:nvPr/>
        </p:nvSpPr>
        <p:spPr bwMode="white">
          <a:xfrm>
            <a:off x="2201199" y="5224403"/>
            <a:ext cx="433721" cy="442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FE89BB7-23E3-658A-C417-DBA42C829EC5}"/>
              </a:ext>
            </a:extLst>
          </p:cNvPr>
          <p:cNvSpPr/>
          <p:nvPr/>
        </p:nvSpPr>
        <p:spPr bwMode="white">
          <a:xfrm>
            <a:off x="2765855" y="5224403"/>
            <a:ext cx="466455" cy="417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2259B1A-1704-666E-AF7B-1BD5AA8A20F2}"/>
              </a:ext>
            </a:extLst>
          </p:cNvPr>
          <p:cNvSpPr/>
          <p:nvPr/>
        </p:nvSpPr>
        <p:spPr bwMode="white">
          <a:xfrm>
            <a:off x="7209453" y="5265371"/>
            <a:ext cx="793791" cy="36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598BB9A-4EF7-796D-9B2B-8E0482ACDCD1}"/>
              </a:ext>
            </a:extLst>
          </p:cNvPr>
          <p:cNvSpPr/>
          <p:nvPr/>
        </p:nvSpPr>
        <p:spPr bwMode="white">
          <a:xfrm>
            <a:off x="4727848" y="6021288"/>
            <a:ext cx="11521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002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EB7A6E-6CCC-4B8B-E152-5667186234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111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25EA37-4040-A97A-0066-CA9D04B029C4}"/>
              </a:ext>
            </a:extLst>
          </p:cNvPr>
          <p:cNvSpPr/>
          <p:nvPr/>
        </p:nvSpPr>
        <p:spPr bwMode="white">
          <a:xfrm>
            <a:off x="2966499" y="2986233"/>
            <a:ext cx="346158" cy="303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6C7156-4605-63BF-0E9D-E3523A12AA82}"/>
              </a:ext>
            </a:extLst>
          </p:cNvPr>
          <p:cNvSpPr/>
          <p:nvPr/>
        </p:nvSpPr>
        <p:spPr bwMode="white">
          <a:xfrm>
            <a:off x="3778912" y="2993300"/>
            <a:ext cx="685252" cy="310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C6C7EF-FBA9-F55E-1368-2699CA5A5927}"/>
              </a:ext>
            </a:extLst>
          </p:cNvPr>
          <p:cNvSpPr/>
          <p:nvPr/>
        </p:nvSpPr>
        <p:spPr bwMode="white">
          <a:xfrm>
            <a:off x="1638380" y="4039288"/>
            <a:ext cx="1158572" cy="390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835E5A-1BFE-A1AF-28D0-BED5D03B3044}"/>
              </a:ext>
            </a:extLst>
          </p:cNvPr>
          <p:cNvSpPr/>
          <p:nvPr/>
        </p:nvSpPr>
        <p:spPr bwMode="white">
          <a:xfrm>
            <a:off x="3107788" y="4039288"/>
            <a:ext cx="346158" cy="303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E1BFD0-AAF7-B45E-B535-CAD884C92D8F}"/>
              </a:ext>
            </a:extLst>
          </p:cNvPr>
          <p:cNvSpPr/>
          <p:nvPr/>
        </p:nvSpPr>
        <p:spPr bwMode="white">
          <a:xfrm>
            <a:off x="5721640" y="3789040"/>
            <a:ext cx="2310079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D9DDCE2-0FB9-C3A5-502F-A6B9AA730AC3}"/>
              </a:ext>
            </a:extLst>
          </p:cNvPr>
          <p:cNvSpPr/>
          <p:nvPr/>
        </p:nvSpPr>
        <p:spPr bwMode="white">
          <a:xfrm>
            <a:off x="2500244" y="5048514"/>
            <a:ext cx="388545" cy="390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3DC8BB4-5123-EDC3-5E60-20D5A320A30F}"/>
              </a:ext>
            </a:extLst>
          </p:cNvPr>
          <p:cNvSpPr/>
          <p:nvPr/>
        </p:nvSpPr>
        <p:spPr bwMode="white">
          <a:xfrm>
            <a:off x="3209577" y="5048514"/>
            <a:ext cx="789295" cy="390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629BB82-D34E-AEB3-6DA1-2C99B5D93ABA}"/>
              </a:ext>
            </a:extLst>
          </p:cNvPr>
          <p:cNvSpPr/>
          <p:nvPr/>
        </p:nvSpPr>
        <p:spPr bwMode="white">
          <a:xfrm>
            <a:off x="1652509" y="6138331"/>
            <a:ext cx="925444" cy="310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EC602B3-E769-EBAC-1F27-3E4B8FC7833A}"/>
              </a:ext>
            </a:extLst>
          </p:cNvPr>
          <p:cNvSpPr/>
          <p:nvPr/>
        </p:nvSpPr>
        <p:spPr bwMode="white">
          <a:xfrm>
            <a:off x="2895854" y="6093296"/>
            <a:ext cx="388545" cy="361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E847C07-C3F9-76B9-0042-B18F57592491}"/>
              </a:ext>
            </a:extLst>
          </p:cNvPr>
          <p:cNvSpPr/>
          <p:nvPr/>
        </p:nvSpPr>
        <p:spPr bwMode="white">
          <a:xfrm>
            <a:off x="5990090" y="6152466"/>
            <a:ext cx="2310079" cy="36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406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6" grpId="0" animBg="1"/>
      <p:bldP spid="17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94285E-96D4-08F9-9C64-7E952AED77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8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78B75F-5BE7-E454-5F57-75996EAF268D}"/>
              </a:ext>
            </a:extLst>
          </p:cNvPr>
          <p:cNvSpPr/>
          <p:nvPr/>
        </p:nvSpPr>
        <p:spPr bwMode="white">
          <a:xfrm>
            <a:off x="1462857" y="3468351"/>
            <a:ext cx="4238095" cy="44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281A55D-3199-6892-2D61-51C373F48403}"/>
              </a:ext>
            </a:extLst>
          </p:cNvPr>
          <p:cNvSpPr/>
          <p:nvPr/>
        </p:nvSpPr>
        <p:spPr bwMode="white">
          <a:xfrm>
            <a:off x="1491428" y="4293096"/>
            <a:ext cx="5108628" cy="81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407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9F4780-11AF-AB62-2597-B41665F1F3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7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97A82D-31E2-3BDA-D409-E0BB5087EFEC}"/>
              </a:ext>
            </a:extLst>
          </p:cNvPr>
          <p:cNvSpPr/>
          <p:nvPr/>
        </p:nvSpPr>
        <p:spPr bwMode="white">
          <a:xfrm>
            <a:off x="1462857" y="3241353"/>
            <a:ext cx="4780952" cy="4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A3E6D8-5499-62B1-920F-94FF2EA1E495}"/>
              </a:ext>
            </a:extLst>
          </p:cNvPr>
          <p:cNvSpPr/>
          <p:nvPr/>
        </p:nvSpPr>
        <p:spPr bwMode="white">
          <a:xfrm>
            <a:off x="1500952" y="4077072"/>
            <a:ext cx="5171112" cy="76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24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36941C-2EE1-F169-FE70-83F0FEB199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138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268758-D939-F05B-5FD7-4C885EB76164}"/>
              </a:ext>
            </a:extLst>
          </p:cNvPr>
          <p:cNvSpPr/>
          <p:nvPr/>
        </p:nvSpPr>
        <p:spPr bwMode="white">
          <a:xfrm>
            <a:off x="7743329" y="3302146"/>
            <a:ext cx="776100" cy="338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FC961F-48A4-6686-AF2D-0F1C6EE864A5}"/>
              </a:ext>
            </a:extLst>
          </p:cNvPr>
          <p:cNvSpPr/>
          <p:nvPr/>
        </p:nvSpPr>
        <p:spPr bwMode="white">
          <a:xfrm>
            <a:off x="3824403" y="4209596"/>
            <a:ext cx="1021994" cy="361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4D8C938-93E2-EF95-68C6-88A7D90ED1BC}"/>
              </a:ext>
            </a:extLst>
          </p:cNvPr>
          <p:cNvSpPr/>
          <p:nvPr/>
        </p:nvSpPr>
        <p:spPr bwMode="white">
          <a:xfrm>
            <a:off x="7743329" y="5132427"/>
            <a:ext cx="776100" cy="338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BB435E0-F974-00F8-FCD4-F01B8505A943}"/>
              </a:ext>
            </a:extLst>
          </p:cNvPr>
          <p:cNvSpPr/>
          <p:nvPr/>
        </p:nvSpPr>
        <p:spPr bwMode="white">
          <a:xfrm>
            <a:off x="3978087" y="6039877"/>
            <a:ext cx="737680" cy="361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734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2023-12-20T15:47:58Z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