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8" autoAdjust="0"/>
    <p:restoredTop sz="94660"/>
  </p:normalViewPr>
  <p:slideViewPr>
    <p:cSldViewPr showGuides="1">
      <p:cViewPr>
        <p:scale>
          <a:sx n="70" d="100"/>
          <a:sy n="70" d="100"/>
        </p:scale>
        <p:origin x="90" y="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55D6E-8FCA-D62C-9B19-585B1DE6FB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94" r="54222" b="1"/>
          <a:stretch/>
        </p:blipFill>
        <p:spPr>
          <a:xfrm>
            <a:off x="3719736" y="3056912"/>
            <a:ext cx="4943952" cy="74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BF256-E9F0-F92E-A514-D48632BE37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90EA2-7468-0AF9-5A56-4CA87AAE910F}"/>
              </a:ext>
            </a:extLst>
          </p:cNvPr>
          <p:cNvSpPr/>
          <p:nvPr/>
        </p:nvSpPr>
        <p:spPr bwMode="white">
          <a:xfrm>
            <a:off x="1691428" y="2201449"/>
            <a:ext cx="1285714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696BA3-9075-13F1-DFF6-20535C7FA4FA}"/>
              </a:ext>
            </a:extLst>
          </p:cNvPr>
          <p:cNvSpPr/>
          <p:nvPr/>
        </p:nvSpPr>
        <p:spPr bwMode="white">
          <a:xfrm>
            <a:off x="5110476" y="2201449"/>
            <a:ext cx="1142857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22E468-6198-A143-5C20-23E7AD17D564}"/>
              </a:ext>
            </a:extLst>
          </p:cNvPr>
          <p:cNvSpPr/>
          <p:nvPr/>
        </p:nvSpPr>
        <p:spPr bwMode="white">
          <a:xfrm>
            <a:off x="7653333" y="2201449"/>
            <a:ext cx="1276190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300B3D-195E-0B28-0DB8-762EF5BE0B30}"/>
              </a:ext>
            </a:extLst>
          </p:cNvPr>
          <p:cNvSpPr/>
          <p:nvPr/>
        </p:nvSpPr>
        <p:spPr bwMode="white">
          <a:xfrm>
            <a:off x="1843809" y="3840716"/>
            <a:ext cx="1019047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5AE7AD-CBEC-5258-6225-75848735F182}"/>
              </a:ext>
            </a:extLst>
          </p:cNvPr>
          <p:cNvSpPr/>
          <p:nvPr/>
        </p:nvSpPr>
        <p:spPr bwMode="white">
          <a:xfrm>
            <a:off x="5215238" y="3840716"/>
            <a:ext cx="1019047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2351C9-C258-D779-1A08-7F4F6A3045D2}"/>
              </a:ext>
            </a:extLst>
          </p:cNvPr>
          <p:cNvSpPr/>
          <p:nvPr/>
        </p:nvSpPr>
        <p:spPr bwMode="white">
          <a:xfrm>
            <a:off x="8167619" y="3840716"/>
            <a:ext cx="1152380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54B3A-1B45-A79D-535A-CF079F242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E2F89-89D8-72D6-2B9C-2B0CD67A8BB0}"/>
              </a:ext>
            </a:extLst>
          </p:cNvPr>
          <p:cNvSpPr/>
          <p:nvPr/>
        </p:nvSpPr>
        <p:spPr bwMode="white">
          <a:xfrm>
            <a:off x="7434285" y="3090283"/>
            <a:ext cx="1695238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7D14B9-4E9D-6F63-3FE8-F745C2518F70}"/>
              </a:ext>
            </a:extLst>
          </p:cNvPr>
          <p:cNvSpPr/>
          <p:nvPr/>
        </p:nvSpPr>
        <p:spPr bwMode="white">
          <a:xfrm>
            <a:off x="1586666" y="3481498"/>
            <a:ext cx="1961904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54B694-B28E-86F3-2F76-6FB5A5F70CA8}"/>
              </a:ext>
            </a:extLst>
          </p:cNvPr>
          <p:cNvSpPr/>
          <p:nvPr/>
        </p:nvSpPr>
        <p:spPr bwMode="white">
          <a:xfrm>
            <a:off x="8243809" y="3643709"/>
            <a:ext cx="895238" cy="1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8CB2DE-5E0E-85AD-4AA0-EAF0D66BDFF4}"/>
              </a:ext>
            </a:extLst>
          </p:cNvPr>
          <p:cNvSpPr/>
          <p:nvPr/>
        </p:nvSpPr>
        <p:spPr bwMode="white">
          <a:xfrm>
            <a:off x="2662857" y="4025381"/>
            <a:ext cx="619047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4A055A-AE25-AB81-6384-8747185A22A4}"/>
              </a:ext>
            </a:extLst>
          </p:cNvPr>
          <p:cNvSpPr/>
          <p:nvPr/>
        </p:nvSpPr>
        <p:spPr bwMode="white">
          <a:xfrm>
            <a:off x="8386666" y="4168509"/>
            <a:ext cx="742857" cy="2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58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E7265-49B7-448B-65F5-1BB01F2673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F8895F-9D9E-E050-F81B-32630EFF9846}"/>
              </a:ext>
            </a:extLst>
          </p:cNvPr>
          <p:cNvSpPr/>
          <p:nvPr/>
        </p:nvSpPr>
        <p:spPr bwMode="white">
          <a:xfrm>
            <a:off x="1596190" y="2132856"/>
            <a:ext cx="276190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9D7E25-455E-B106-800D-1132BB64873B}"/>
              </a:ext>
            </a:extLst>
          </p:cNvPr>
          <p:cNvSpPr/>
          <p:nvPr/>
        </p:nvSpPr>
        <p:spPr bwMode="white">
          <a:xfrm>
            <a:off x="1596190" y="2640737"/>
            <a:ext cx="5003866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A96761-4281-5EC2-B344-2466E1E33DB9}"/>
              </a:ext>
            </a:extLst>
          </p:cNvPr>
          <p:cNvSpPr/>
          <p:nvPr/>
        </p:nvSpPr>
        <p:spPr bwMode="white">
          <a:xfrm>
            <a:off x="1571241" y="3166852"/>
            <a:ext cx="276190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C70433-F097-9A96-920D-8A42646E9850}"/>
              </a:ext>
            </a:extLst>
          </p:cNvPr>
          <p:cNvSpPr/>
          <p:nvPr/>
        </p:nvSpPr>
        <p:spPr bwMode="white">
          <a:xfrm>
            <a:off x="1775520" y="3687036"/>
            <a:ext cx="5184576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C8AFE7-C5E0-26E1-C262-992F03D637EF}"/>
              </a:ext>
            </a:extLst>
          </p:cNvPr>
          <p:cNvSpPr/>
          <p:nvPr/>
        </p:nvSpPr>
        <p:spPr bwMode="white">
          <a:xfrm>
            <a:off x="1361180" y="4293096"/>
            <a:ext cx="5598915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70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0285F-E43D-E948-763E-7BC74B911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349B3-6885-C7E0-0ACC-7CA5AB2D1139}"/>
              </a:ext>
            </a:extLst>
          </p:cNvPr>
          <p:cNvSpPr/>
          <p:nvPr/>
        </p:nvSpPr>
        <p:spPr bwMode="white">
          <a:xfrm>
            <a:off x="1100952" y="2123113"/>
            <a:ext cx="2771428" cy="36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0E0B3D4-9ADF-5632-BE88-E2AA4BEEE1F6}"/>
              </a:ext>
            </a:extLst>
          </p:cNvPr>
          <p:cNvSpPr/>
          <p:nvPr/>
        </p:nvSpPr>
        <p:spPr bwMode="white">
          <a:xfrm>
            <a:off x="983432" y="2669689"/>
            <a:ext cx="5760640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EF1ABC-5376-9346-4FB9-9EFB1E90EFE4}"/>
              </a:ext>
            </a:extLst>
          </p:cNvPr>
          <p:cNvSpPr/>
          <p:nvPr/>
        </p:nvSpPr>
        <p:spPr bwMode="white">
          <a:xfrm>
            <a:off x="1631504" y="3181948"/>
            <a:ext cx="5112568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7D58B5-DDA4-5183-299B-62E7A3C9885D}"/>
              </a:ext>
            </a:extLst>
          </p:cNvPr>
          <p:cNvSpPr/>
          <p:nvPr/>
        </p:nvSpPr>
        <p:spPr bwMode="white">
          <a:xfrm>
            <a:off x="983432" y="3717032"/>
            <a:ext cx="5760640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89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E9B6E-D7F4-42F2-5F1D-9173321E7D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4EA68F-0C27-E30F-E348-62274E36D4A4}"/>
              </a:ext>
            </a:extLst>
          </p:cNvPr>
          <p:cNvSpPr/>
          <p:nvPr/>
        </p:nvSpPr>
        <p:spPr bwMode="white">
          <a:xfrm>
            <a:off x="1100952" y="2060849"/>
            <a:ext cx="3770912" cy="40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109CEA-B7CE-B734-4FD3-F6B17ED5AC6B}"/>
              </a:ext>
            </a:extLst>
          </p:cNvPr>
          <p:cNvSpPr/>
          <p:nvPr/>
        </p:nvSpPr>
        <p:spPr bwMode="white">
          <a:xfrm>
            <a:off x="911424" y="2636912"/>
            <a:ext cx="7560840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830494-777D-F2C3-A345-D251918BC00F}"/>
              </a:ext>
            </a:extLst>
          </p:cNvPr>
          <p:cNvSpPr/>
          <p:nvPr/>
        </p:nvSpPr>
        <p:spPr bwMode="white">
          <a:xfrm>
            <a:off x="1100952" y="3212067"/>
            <a:ext cx="276190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308566-813D-3808-4C4E-5FF2244E9D08}"/>
              </a:ext>
            </a:extLst>
          </p:cNvPr>
          <p:cNvSpPr/>
          <p:nvPr/>
        </p:nvSpPr>
        <p:spPr bwMode="white">
          <a:xfrm>
            <a:off x="1487488" y="3710717"/>
            <a:ext cx="7344816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D8EA0C-24C4-C321-83BE-56875D3A4831}"/>
              </a:ext>
            </a:extLst>
          </p:cNvPr>
          <p:cNvSpPr/>
          <p:nvPr/>
        </p:nvSpPr>
        <p:spPr bwMode="white">
          <a:xfrm>
            <a:off x="911424" y="4268457"/>
            <a:ext cx="7920880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44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FDEF4-8D41-46F6-FB00-205D0DE8FD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80F5A-2A2B-D5DC-57D4-5DA1BCE83234}"/>
              </a:ext>
            </a:extLst>
          </p:cNvPr>
          <p:cNvSpPr/>
          <p:nvPr/>
        </p:nvSpPr>
        <p:spPr bwMode="white">
          <a:xfrm>
            <a:off x="1055440" y="1499566"/>
            <a:ext cx="3266856" cy="41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9C427D-4984-9886-C7A5-EBD8FB06403E}"/>
              </a:ext>
            </a:extLst>
          </p:cNvPr>
          <p:cNvSpPr/>
          <p:nvPr/>
        </p:nvSpPr>
        <p:spPr bwMode="white">
          <a:xfrm>
            <a:off x="911424" y="2076205"/>
            <a:ext cx="417646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2257EC-2587-A90A-9A32-6FB938664B34}"/>
              </a:ext>
            </a:extLst>
          </p:cNvPr>
          <p:cNvSpPr/>
          <p:nvPr/>
        </p:nvSpPr>
        <p:spPr bwMode="white">
          <a:xfrm>
            <a:off x="1408771" y="2590578"/>
            <a:ext cx="276190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70B3CD-639C-8016-90D1-DB20884FDF98}"/>
              </a:ext>
            </a:extLst>
          </p:cNvPr>
          <p:cNvSpPr/>
          <p:nvPr/>
        </p:nvSpPr>
        <p:spPr bwMode="white">
          <a:xfrm>
            <a:off x="1618704" y="3123798"/>
            <a:ext cx="346918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71BB71-8B33-FF5F-3289-CEE1535061F4}"/>
              </a:ext>
            </a:extLst>
          </p:cNvPr>
          <p:cNvSpPr/>
          <p:nvPr/>
        </p:nvSpPr>
        <p:spPr bwMode="white">
          <a:xfrm>
            <a:off x="617264" y="3671362"/>
            <a:ext cx="4470623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3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004FD3-CA94-EDF5-0CAD-D6868816C7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6F90A9-CB31-77B4-8680-52F78A6F5BC3}"/>
              </a:ext>
            </a:extLst>
          </p:cNvPr>
          <p:cNvSpPr/>
          <p:nvPr/>
        </p:nvSpPr>
        <p:spPr bwMode="white">
          <a:xfrm>
            <a:off x="839416" y="2132856"/>
            <a:ext cx="381642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88B1AE-816D-2CC7-108D-8AD9F065D982}"/>
              </a:ext>
            </a:extLst>
          </p:cNvPr>
          <p:cNvSpPr/>
          <p:nvPr/>
        </p:nvSpPr>
        <p:spPr bwMode="white">
          <a:xfrm>
            <a:off x="845532" y="2620228"/>
            <a:ext cx="9282916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A04D36-2E4A-9CF1-4A19-33ED466287D4}"/>
              </a:ext>
            </a:extLst>
          </p:cNvPr>
          <p:cNvSpPr/>
          <p:nvPr/>
        </p:nvSpPr>
        <p:spPr bwMode="white">
          <a:xfrm>
            <a:off x="1055440" y="3200656"/>
            <a:ext cx="276190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FF821B-6F0E-755C-E535-E5E4AC3AB62B}"/>
              </a:ext>
            </a:extLst>
          </p:cNvPr>
          <p:cNvSpPr/>
          <p:nvPr/>
        </p:nvSpPr>
        <p:spPr bwMode="white">
          <a:xfrm>
            <a:off x="1366676" y="3717574"/>
            <a:ext cx="8761772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016C8C-D12E-1A61-3CD7-044DB681D8A0}"/>
              </a:ext>
            </a:extLst>
          </p:cNvPr>
          <p:cNvSpPr/>
          <p:nvPr/>
        </p:nvSpPr>
        <p:spPr bwMode="white">
          <a:xfrm>
            <a:off x="839416" y="4272172"/>
            <a:ext cx="9282916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81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F9419-F47E-6C14-CBAD-380A18AD76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3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1A96D1-96B1-41EF-6F34-37183D708B20}"/>
              </a:ext>
            </a:extLst>
          </p:cNvPr>
          <p:cNvSpPr/>
          <p:nvPr/>
        </p:nvSpPr>
        <p:spPr bwMode="white">
          <a:xfrm>
            <a:off x="983432" y="2132856"/>
            <a:ext cx="705678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5D4BDF-CBEB-5309-E853-7BA71C0A1D1B}"/>
              </a:ext>
            </a:extLst>
          </p:cNvPr>
          <p:cNvSpPr/>
          <p:nvPr/>
        </p:nvSpPr>
        <p:spPr bwMode="white">
          <a:xfrm>
            <a:off x="958482" y="2674913"/>
            <a:ext cx="9025949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93DE8A-A5C8-8972-DD21-3E53E53964BB}"/>
              </a:ext>
            </a:extLst>
          </p:cNvPr>
          <p:cNvSpPr/>
          <p:nvPr/>
        </p:nvSpPr>
        <p:spPr bwMode="white">
          <a:xfrm>
            <a:off x="1271464" y="3217069"/>
            <a:ext cx="276190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FBC2D28-32E3-6BC3-0DA6-09A4B0AAFC76}"/>
              </a:ext>
            </a:extLst>
          </p:cNvPr>
          <p:cNvSpPr/>
          <p:nvPr/>
        </p:nvSpPr>
        <p:spPr bwMode="white">
          <a:xfrm>
            <a:off x="1302534" y="3717574"/>
            <a:ext cx="8897921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547158-8115-19A8-DC29-7968EF45BC5E}"/>
              </a:ext>
            </a:extLst>
          </p:cNvPr>
          <p:cNvSpPr/>
          <p:nvPr/>
        </p:nvSpPr>
        <p:spPr bwMode="white">
          <a:xfrm>
            <a:off x="881346" y="4217328"/>
            <a:ext cx="8815054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EDECCBB-CF36-F8E9-4E59-9F9D7E4F6CFB}"/>
              </a:ext>
            </a:extLst>
          </p:cNvPr>
          <p:cNvSpPr/>
          <p:nvPr/>
        </p:nvSpPr>
        <p:spPr bwMode="white">
          <a:xfrm>
            <a:off x="957060" y="4833823"/>
            <a:ext cx="8739340" cy="4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91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E197B-FFFB-EBCD-20C9-F20EBD6873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54CD10-3BF3-03D7-0078-555328A718B3}"/>
              </a:ext>
            </a:extLst>
          </p:cNvPr>
          <p:cNvSpPr/>
          <p:nvPr/>
        </p:nvSpPr>
        <p:spPr bwMode="white">
          <a:xfrm>
            <a:off x="8434285" y="1668175"/>
            <a:ext cx="1000000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A79C3B-27E8-8A87-B536-0774BBF17E46}"/>
              </a:ext>
            </a:extLst>
          </p:cNvPr>
          <p:cNvSpPr/>
          <p:nvPr/>
        </p:nvSpPr>
        <p:spPr bwMode="white">
          <a:xfrm>
            <a:off x="2062857" y="2898403"/>
            <a:ext cx="847619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2427DB-0E40-71E4-8795-F99102C889DE}"/>
              </a:ext>
            </a:extLst>
          </p:cNvPr>
          <p:cNvSpPr/>
          <p:nvPr/>
        </p:nvSpPr>
        <p:spPr bwMode="white">
          <a:xfrm>
            <a:off x="9720000" y="3499212"/>
            <a:ext cx="1180952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8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6462B-98D6-4B2A-A5A1-D93DCE978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0AF13-996F-32B9-B6FA-DBB4AB1F08C3}"/>
              </a:ext>
            </a:extLst>
          </p:cNvPr>
          <p:cNvSpPr/>
          <p:nvPr/>
        </p:nvSpPr>
        <p:spPr bwMode="white">
          <a:xfrm>
            <a:off x="2205714" y="2277890"/>
            <a:ext cx="533333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9880A4-DCCB-3F32-FADD-5E82490C3DD7}"/>
              </a:ext>
            </a:extLst>
          </p:cNvPr>
          <p:cNvSpPr/>
          <p:nvPr/>
        </p:nvSpPr>
        <p:spPr bwMode="white">
          <a:xfrm>
            <a:off x="6624761" y="2277890"/>
            <a:ext cx="638095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531927-8EB8-497A-7905-35F369722758}"/>
              </a:ext>
            </a:extLst>
          </p:cNvPr>
          <p:cNvSpPr/>
          <p:nvPr/>
        </p:nvSpPr>
        <p:spPr bwMode="white">
          <a:xfrm>
            <a:off x="7986666" y="2878408"/>
            <a:ext cx="695238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24613B-6076-DC02-3F45-DCE94BB1653C}"/>
              </a:ext>
            </a:extLst>
          </p:cNvPr>
          <p:cNvSpPr/>
          <p:nvPr/>
        </p:nvSpPr>
        <p:spPr bwMode="white">
          <a:xfrm>
            <a:off x="2843809" y="3478927"/>
            <a:ext cx="704761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CDAD9D-9686-7B89-570D-30FB17646851}"/>
              </a:ext>
            </a:extLst>
          </p:cNvPr>
          <p:cNvSpPr/>
          <p:nvPr/>
        </p:nvSpPr>
        <p:spPr bwMode="white">
          <a:xfrm>
            <a:off x="2205714" y="4660901"/>
            <a:ext cx="1019047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7B55EE-3F93-1BB1-824D-9A98457C746F}"/>
              </a:ext>
            </a:extLst>
          </p:cNvPr>
          <p:cNvSpPr/>
          <p:nvPr/>
        </p:nvSpPr>
        <p:spPr bwMode="white">
          <a:xfrm>
            <a:off x="9443809" y="4679965"/>
            <a:ext cx="209523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7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5F85D-F264-7A21-4073-6844E9E4E4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85DE3F-B6F0-0E12-00BA-25B68986D501}"/>
              </a:ext>
            </a:extLst>
          </p:cNvPr>
          <p:cNvSpPr/>
          <p:nvPr/>
        </p:nvSpPr>
        <p:spPr bwMode="white">
          <a:xfrm>
            <a:off x="3424761" y="1229781"/>
            <a:ext cx="514285" cy="2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37F7EF-3E45-DE91-42D0-23E46E289224}"/>
              </a:ext>
            </a:extLst>
          </p:cNvPr>
          <p:cNvSpPr/>
          <p:nvPr/>
        </p:nvSpPr>
        <p:spPr bwMode="white">
          <a:xfrm>
            <a:off x="5148571" y="1296613"/>
            <a:ext cx="219047" cy="16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4BC20B-5561-42DB-9C4A-DE34A4EA3433}"/>
              </a:ext>
            </a:extLst>
          </p:cNvPr>
          <p:cNvSpPr/>
          <p:nvPr/>
        </p:nvSpPr>
        <p:spPr bwMode="white">
          <a:xfrm>
            <a:off x="9215238" y="1955388"/>
            <a:ext cx="1714286" cy="30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98733F-B755-658A-B08C-66426AEE2606}"/>
              </a:ext>
            </a:extLst>
          </p:cNvPr>
          <p:cNvSpPr/>
          <p:nvPr/>
        </p:nvSpPr>
        <p:spPr bwMode="white">
          <a:xfrm>
            <a:off x="1100952" y="2566425"/>
            <a:ext cx="361904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3F52A0-809E-8959-7E90-CF4EE018A098}"/>
              </a:ext>
            </a:extLst>
          </p:cNvPr>
          <p:cNvSpPr/>
          <p:nvPr/>
        </p:nvSpPr>
        <p:spPr bwMode="white">
          <a:xfrm>
            <a:off x="4310476" y="2556878"/>
            <a:ext cx="3847619" cy="30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53D208-7733-19ED-BB4E-711FB06A221B}"/>
              </a:ext>
            </a:extLst>
          </p:cNvPr>
          <p:cNvSpPr/>
          <p:nvPr/>
        </p:nvSpPr>
        <p:spPr bwMode="white">
          <a:xfrm>
            <a:off x="8281904" y="3196558"/>
            <a:ext cx="780952" cy="2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48BE50-789F-78AD-69C5-142BD989E83E}"/>
              </a:ext>
            </a:extLst>
          </p:cNvPr>
          <p:cNvSpPr/>
          <p:nvPr/>
        </p:nvSpPr>
        <p:spPr bwMode="white">
          <a:xfrm>
            <a:off x="10310476" y="3167915"/>
            <a:ext cx="590476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9F4772-DB5F-B7AF-BC20-955B983ADB1B}"/>
              </a:ext>
            </a:extLst>
          </p:cNvPr>
          <p:cNvSpPr/>
          <p:nvPr/>
        </p:nvSpPr>
        <p:spPr bwMode="white">
          <a:xfrm>
            <a:off x="1091428" y="3798048"/>
            <a:ext cx="209523" cy="2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810D0F-96DD-5113-D929-18C24DD229D1}"/>
              </a:ext>
            </a:extLst>
          </p:cNvPr>
          <p:cNvSpPr/>
          <p:nvPr/>
        </p:nvSpPr>
        <p:spPr bwMode="white">
          <a:xfrm>
            <a:off x="4910476" y="3798048"/>
            <a:ext cx="447619" cy="2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68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469BB-B39F-6086-2BE2-92616A424E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A32556-3385-D66D-0FFB-CA7274B09E19}"/>
              </a:ext>
            </a:extLst>
          </p:cNvPr>
          <p:cNvSpPr/>
          <p:nvPr/>
        </p:nvSpPr>
        <p:spPr bwMode="white">
          <a:xfrm>
            <a:off x="2072380" y="1848783"/>
            <a:ext cx="209523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8A1576-5F30-DB9D-9734-9FEB99EEAE66}"/>
              </a:ext>
            </a:extLst>
          </p:cNvPr>
          <p:cNvSpPr/>
          <p:nvPr/>
        </p:nvSpPr>
        <p:spPr bwMode="white">
          <a:xfrm>
            <a:off x="5053333" y="1848783"/>
            <a:ext cx="685714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E30E7-31C2-9F8F-53BE-0AF260C1D09C}"/>
              </a:ext>
            </a:extLst>
          </p:cNvPr>
          <p:cNvSpPr/>
          <p:nvPr/>
        </p:nvSpPr>
        <p:spPr bwMode="white">
          <a:xfrm>
            <a:off x="8624761" y="1848783"/>
            <a:ext cx="219047" cy="2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FC6540-438B-B62C-63C1-92C7C75E7ED5}"/>
              </a:ext>
            </a:extLst>
          </p:cNvPr>
          <p:cNvSpPr/>
          <p:nvPr/>
        </p:nvSpPr>
        <p:spPr bwMode="white">
          <a:xfrm>
            <a:off x="6405714" y="2525432"/>
            <a:ext cx="523809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598775-FDC1-C785-ED08-D97A117DE50C}"/>
              </a:ext>
            </a:extLst>
          </p:cNvPr>
          <p:cNvSpPr/>
          <p:nvPr/>
        </p:nvSpPr>
        <p:spPr bwMode="white">
          <a:xfrm>
            <a:off x="2377142" y="3840608"/>
            <a:ext cx="514285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2ACD6E-C2A9-A9B5-AB34-B6081454EE62}"/>
              </a:ext>
            </a:extLst>
          </p:cNvPr>
          <p:cNvSpPr/>
          <p:nvPr/>
        </p:nvSpPr>
        <p:spPr bwMode="white">
          <a:xfrm>
            <a:off x="4910476" y="3812017"/>
            <a:ext cx="476190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AF87A4-8FC0-D74A-40B6-0B34A78A6D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91066"/>
            <a:ext cx="10800000" cy="105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5C42D7-80BC-E608-6089-B6ABDCFEA392}"/>
              </a:ext>
            </a:extLst>
          </p:cNvPr>
          <p:cNvSpPr/>
          <p:nvPr/>
        </p:nvSpPr>
        <p:spPr bwMode="white">
          <a:xfrm>
            <a:off x="6909559" y="4477315"/>
            <a:ext cx="866666" cy="24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F8B52A-AD06-7812-433E-88BA0433B063}"/>
              </a:ext>
            </a:extLst>
          </p:cNvPr>
          <p:cNvSpPr/>
          <p:nvPr/>
        </p:nvSpPr>
        <p:spPr bwMode="white">
          <a:xfrm>
            <a:off x="4261940" y="5100227"/>
            <a:ext cx="352380" cy="22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63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31B20-61AF-B38B-4B7F-7F313A6A89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E07E62-AC47-7073-E7EB-3214B3F2233B}"/>
              </a:ext>
            </a:extLst>
          </p:cNvPr>
          <p:cNvSpPr/>
          <p:nvPr/>
        </p:nvSpPr>
        <p:spPr bwMode="white">
          <a:xfrm>
            <a:off x="10605714" y="1676771"/>
            <a:ext cx="276190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DFF5A7-FBAE-B7BF-E141-FE4206B2AD42}"/>
              </a:ext>
            </a:extLst>
          </p:cNvPr>
          <p:cNvSpPr/>
          <p:nvPr/>
        </p:nvSpPr>
        <p:spPr bwMode="white">
          <a:xfrm>
            <a:off x="10605714" y="2276778"/>
            <a:ext cx="276190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134225-13B5-2D56-E0B5-24E6B42CB6D1}"/>
              </a:ext>
            </a:extLst>
          </p:cNvPr>
          <p:cNvSpPr/>
          <p:nvPr/>
        </p:nvSpPr>
        <p:spPr bwMode="white">
          <a:xfrm>
            <a:off x="10605714" y="2876786"/>
            <a:ext cx="276190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645CFA-D01D-64E8-3984-8BD0621068B5}"/>
              </a:ext>
            </a:extLst>
          </p:cNvPr>
          <p:cNvSpPr/>
          <p:nvPr/>
        </p:nvSpPr>
        <p:spPr bwMode="white">
          <a:xfrm>
            <a:off x="10605714" y="3467270"/>
            <a:ext cx="276190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918F68-F443-CEDF-83F9-395410FA7771}"/>
              </a:ext>
            </a:extLst>
          </p:cNvPr>
          <p:cNvSpPr/>
          <p:nvPr/>
        </p:nvSpPr>
        <p:spPr bwMode="white">
          <a:xfrm>
            <a:off x="10558095" y="4038706"/>
            <a:ext cx="323809" cy="29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38EDF-1B0F-D641-7269-C39A43437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26AB4-2F9B-BDC4-21CB-4758496A91A7}"/>
              </a:ext>
            </a:extLst>
          </p:cNvPr>
          <p:cNvSpPr/>
          <p:nvPr/>
        </p:nvSpPr>
        <p:spPr bwMode="white">
          <a:xfrm>
            <a:off x="4929523" y="1649883"/>
            <a:ext cx="276190" cy="21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EE883F-AB27-0FAD-2C23-FB730FEA21DD}"/>
              </a:ext>
            </a:extLst>
          </p:cNvPr>
          <p:cNvSpPr/>
          <p:nvPr/>
        </p:nvSpPr>
        <p:spPr bwMode="white">
          <a:xfrm>
            <a:off x="2053333" y="3435295"/>
            <a:ext cx="257142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7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CD2EE-E618-9A59-6166-32C3E0D48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1D877F-25FC-344A-0059-508636325413}"/>
              </a:ext>
            </a:extLst>
          </p:cNvPr>
          <p:cNvSpPr/>
          <p:nvPr/>
        </p:nvSpPr>
        <p:spPr bwMode="white">
          <a:xfrm>
            <a:off x="3158095" y="1687601"/>
            <a:ext cx="266666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8CD834-BC17-FD67-E668-EB1534D7C854}"/>
              </a:ext>
            </a:extLst>
          </p:cNvPr>
          <p:cNvSpPr/>
          <p:nvPr/>
        </p:nvSpPr>
        <p:spPr bwMode="white">
          <a:xfrm>
            <a:off x="5900952" y="3481374"/>
            <a:ext cx="257142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91A855-166E-FD1B-CF0B-D01BB08633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36896"/>
            <a:ext cx="10800000" cy="1628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69CFC4-E8F8-1EF9-0EA9-76B479473CF4}"/>
              </a:ext>
            </a:extLst>
          </p:cNvPr>
          <p:cNvSpPr/>
          <p:nvPr/>
        </p:nvSpPr>
        <p:spPr bwMode="white">
          <a:xfrm>
            <a:off x="6024761" y="5293627"/>
            <a:ext cx="257142" cy="22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35483-F6BF-DD32-AAB7-B2F126573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5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AD02E-3D29-4C78-53AC-5DC0C60F171F}"/>
              </a:ext>
            </a:extLst>
          </p:cNvPr>
          <p:cNvSpPr/>
          <p:nvPr/>
        </p:nvSpPr>
        <p:spPr bwMode="white">
          <a:xfrm>
            <a:off x="3158095" y="2281616"/>
            <a:ext cx="514285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1A7E7F-F7EB-E00B-8700-B9F065DF27C2}"/>
              </a:ext>
            </a:extLst>
          </p:cNvPr>
          <p:cNvSpPr/>
          <p:nvPr/>
        </p:nvSpPr>
        <p:spPr bwMode="white">
          <a:xfrm>
            <a:off x="5481904" y="2281616"/>
            <a:ext cx="352380" cy="21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1674AB-7FD6-8AA8-BFB9-4A90734120CD}"/>
              </a:ext>
            </a:extLst>
          </p:cNvPr>
          <p:cNvSpPr/>
          <p:nvPr/>
        </p:nvSpPr>
        <p:spPr bwMode="white">
          <a:xfrm>
            <a:off x="7853333" y="2281616"/>
            <a:ext cx="361904" cy="21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007E10-B804-8C11-3E9B-25C7B5F6FF8D}"/>
              </a:ext>
            </a:extLst>
          </p:cNvPr>
          <p:cNvSpPr/>
          <p:nvPr/>
        </p:nvSpPr>
        <p:spPr bwMode="white">
          <a:xfrm>
            <a:off x="10558095" y="2281616"/>
            <a:ext cx="533333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9FE08D-CAA2-8680-2B23-C264E2B667F1}"/>
              </a:ext>
            </a:extLst>
          </p:cNvPr>
          <p:cNvSpPr/>
          <p:nvPr/>
        </p:nvSpPr>
        <p:spPr bwMode="white">
          <a:xfrm>
            <a:off x="2843809" y="2874289"/>
            <a:ext cx="685714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2A8568-FDC5-9D62-1AEC-05E92589FBD4}"/>
              </a:ext>
            </a:extLst>
          </p:cNvPr>
          <p:cNvSpPr/>
          <p:nvPr/>
        </p:nvSpPr>
        <p:spPr bwMode="white">
          <a:xfrm>
            <a:off x="5462857" y="2874289"/>
            <a:ext cx="533333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8B7EEA-B941-CA31-3011-D5DC5E0A97B9}"/>
              </a:ext>
            </a:extLst>
          </p:cNvPr>
          <p:cNvSpPr/>
          <p:nvPr/>
        </p:nvSpPr>
        <p:spPr bwMode="white">
          <a:xfrm>
            <a:off x="7872380" y="2874289"/>
            <a:ext cx="828571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99BF31-A38A-43A2-CC81-C4436DEE560F}"/>
              </a:ext>
            </a:extLst>
          </p:cNvPr>
          <p:cNvSpPr/>
          <p:nvPr/>
        </p:nvSpPr>
        <p:spPr bwMode="white">
          <a:xfrm>
            <a:off x="10720000" y="2874289"/>
            <a:ext cx="533333" cy="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23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2023-12-20T19:56:39Z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