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348800-972D-F300-54CA-7D9F7D5C5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095" y="3076619"/>
            <a:ext cx="6123809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38C39-60DD-5633-A0FC-816CF3F3A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53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92504-FE45-FFB9-FA93-3BC3D1198C09}"/>
              </a:ext>
            </a:extLst>
          </p:cNvPr>
          <p:cNvSpPr/>
          <p:nvPr/>
        </p:nvSpPr>
        <p:spPr bwMode="white">
          <a:xfrm>
            <a:off x="2810014" y="1749537"/>
            <a:ext cx="211489" cy="26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49C9BC4-4512-8E57-CE69-14C5291EA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00438"/>
            <a:ext cx="5472608" cy="437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6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E95D1-539F-B5AC-D7EF-6144D0AD3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4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952A8-E413-339A-8D92-582EC1D833A4}"/>
              </a:ext>
            </a:extLst>
          </p:cNvPr>
          <p:cNvSpPr/>
          <p:nvPr/>
        </p:nvSpPr>
        <p:spPr bwMode="white">
          <a:xfrm>
            <a:off x="3125736" y="1141411"/>
            <a:ext cx="1167227" cy="52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AC14E2-7F4B-159E-B3E9-65D825874674}"/>
              </a:ext>
            </a:extLst>
          </p:cNvPr>
          <p:cNvSpPr/>
          <p:nvPr/>
        </p:nvSpPr>
        <p:spPr bwMode="white">
          <a:xfrm>
            <a:off x="7153117" y="1141411"/>
            <a:ext cx="507877" cy="52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FD644-33AD-4DF8-68C9-8454F1A3A09B}"/>
              </a:ext>
            </a:extLst>
          </p:cNvPr>
          <p:cNvSpPr/>
          <p:nvPr/>
        </p:nvSpPr>
        <p:spPr bwMode="white">
          <a:xfrm>
            <a:off x="7714455" y="1150328"/>
            <a:ext cx="534607" cy="49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2D0B28-E0DB-0C89-9D59-1F8124A8CD4B}"/>
              </a:ext>
            </a:extLst>
          </p:cNvPr>
          <p:cNvSpPr/>
          <p:nvPr/>
        </p:nvSpPr>
        <p:spPr bwMode="white">
          <a:xfrm>
            <a:off x="2573308" y="4155157"/>
            <a:ext cx="605889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72082-F774-761B-85D5-CE928EDFF065}"/>
              </a:ext>
            </a:extLst>
          </p:cNvPr>
          <p:cNvSpPr/>
          <p:nvPr/>
        </p:nvSpPr>
        <p:spPr bwMode="white">
          <a:xfrm>
            <a:off x="2003059" y="6116767"/>
            <a:ext cx="605889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5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A4F78-B85F-6314-5035-FCBEAB6D5F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49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7AD71-AC85-56CD-674B-48B2BBC08C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5C6C2FE-9739-105C-3CAF-ADFF6DFE1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756084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9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87295-7675-08AD-AD1F-5AC5027D1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14E1E-B9FA-A2AA-7A00-793E0773ED07}"/>
              </a:ext>
            </a:extLst>
          </p:cNvPr>
          <p:cNvSpPr/>
          <p:nvPr/>
        </p:nvSpPr>
        <p:spPr bwMode="white">
          <a:xfrm>
            <a:off x="1991545" y="2132856"/>
            <a:ext cx="64807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51E48-27F7-E6D7-1EB4-A217A8F24E0F}"/>
              </a:ext>
            </a:extLst>
          </p:cNvPr>
          <p:cNvSpPr/>
          <p:nvPr/>
        </p:nvSpPr>
        <p:spPr bwMode="white">
          <a:xfrm>
            <a:off x="6462857" y="3505635"/>
            <a:ext cx="619047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11FEAD-A861-7BAF-7D61-C2FDB603E877}"/>
              </a:ext>
            </a:extLst>
          </p:cNvPr>
          <p:cNvSpPr/>
          <p:nvPr/>
        </p:nvSpPr>
        <p:spPr bwMode="white">
          <a:xfrm>
            <a:off x="7005714" y="4639103"/>
            <a:ext cx="333333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9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2E1F4-17CB-C0EE-AFDB-A6BC16651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738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08718-2F76-BD8F-3677-ABC0660A7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14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520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E7064-7222-3CB6-5789-352BBBFF3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DC815-0AD3-CF02-401A-0177CA2499F0}"/>
              </a:ext>
            </a:extLst>
          </p:cNvPr>
          <p:cNvSpPr/>
          <p:nvPr/>
        </p:nvSpPr>
        <p:spPr bwMode="white">
          <a:xfrm>
            <a:off x="5591944" y="1124744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246F48-1D04-4C47-7B27-B92E2724398A}"/>
              </a:ext>
            </a:extLst>
          </p:cNvPr>
          <p:cNvSpPr/>
          <p:nvPr/>
        </p:nvSpPr>
        <p:spPr bwMode="white">
          <a:xfrm>
            <a:off x="2279576" y="2060848"/>
            <a:ext cx="1800200" cy="89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C2269F-73B0-6EF1-DA34-DFE732C92C7F}"/>
              </a:ext>
            </a:extLst>
          </p:cNvPr>
          <p:cNvSpPr/>
          <p:nvPr/>
        </p:nvSpPr>
        <p:spPr bwMode="white">
          <a:xfrm>
            <a:off x="2063552" y="3318751"/>
            <a:ext cx="1584176" cy="9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9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E0714-1F9E-B2E1-A7A1-44B74AFE3E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E96923-FC8A-2575-9F5B-E17DC7785243}"/>
              </a:ext>
            </a:extLst>
          </p:cNvPr>
          <p:cNvSpPr/>
          <p:nvPr/>
        </p:nvSpPr>
        <p:spPr bwMode="white">
          <a:xfrm>
            <a:off x="2855640" y="2132856"/>
            <a:ext cx="62646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EFC44E9-F1EF-7275-A6E2-35DDC6F3EA34}"/>
              </a:ext>
            </a:extLst>
          </p:cNvPr>
          <p:cNvSpPr/>
          <p:nvPr/>
        </p:nvSpPr>
        <p:spPr bwMode="white">
          <a:xfrm>
            <a:off x="2639616" y="3230004"/>
            <a:ext cx="86305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9A56070-ADD8-ECF9-977E-185D61E48FE7}"/>
              </a:ext>
            </a:extLst>
          </p:cNvPr>
          <p:cNvSpPr/>
          <p:nvPr/>
        </p:nvSpPr>
        <p:spPr bwMode="white">
          <a:xfrm>
            <a:off x="2423592" y="4365104"/>
            <a:ext cx="58326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0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BCB6E-E719-C5D9-AF18-543600C83B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2066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2023-12-20T18:58:22Z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