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0" d="100"/>
          <a:sy n="60" d="100"/>
        </p:scale>
        <p:origin x="744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58829A2-F61F-FD67-2A25-1B4FFE4522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7428" y="3090905"/>
            <a:ext cx="5857143" cy="6761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28E427-7C41-9AC4-914A-A21FF290A7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463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AA1D4B-1CCC-085B-EC46-5270216411D0}"/>
              </a:ext>
            </a:extLst>
          </p:cNvPr>
          <p:cNvSpPr/>
          <p:nvPr/>
        </p:nvSpPr>
        <p:spPr bwMode="white">
          <a:xfrm>
            <a:off x="1589211" y="4420370"/>
            <a:ext cx="4445180" cy="366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419AE7-5FD2-DEF8-490F-93AAB389E06B}"/>
              </a:ext>
            </a:extLst>
          </p:cNvPr>
          <p:cNvSpPr/>
          <p:nvPr/>
        </p:nvSpPr>
        <p:spPr bwMode="white">
          <a:xfrm>
            <a:off x="1589211" y="5374013"/>
            <a:ext cx="4651046" cy="366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9873839-A971-9A7C-BED8-CB65A4C1603E}"/>
              </a:ext>
            </a:extLst>
          </p:cNvPr>
          <p:cNvSpPr/>
          <p:nvPr/>
        </p:nvSpPr>
        <p:spPr bwMode="white">
          <a:xfrm>
            <a:off x="1596836" y="6163698"/>
            <a:ext cx="6083340" cy="57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368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06FCB9-A32E-4F34-FCBD-C56EEA4A2C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89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954687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73C51E-70F1-79A4-F1EC-E4713686D5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1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A88807-A182-614E-FBA9-E32B700DEBD2}"/>
              </a:ext>
            </a:extLst>
          </p:cNvPr>
          <p:cNvSpPr/>
          <p:nvPr/>
        </p:nvSpPr>
        <p:spPr bwMode="white">
          <a:xfrm>
            <a:off x="681904" y="1449090"/>
            <a:ext cx="4066666" cy="381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EAA1CC-233B-CEC2-5BBE-502CB3A6A8F3}"/>
              </a:ext>
            </a:extLst>
          </p:cNvPr>
          <p:cNvSpPr/>
          <p:nvPr/>
        </p:nvSpPr>
        <p:spPr bwMode="white">
          <a:xfrm>
            <a:off x="681904" y="2307852"/>
            <a:ext cx="4982048" cy="977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FB1F95-565E-7E9A-7FAF-4FF7CBD7071D}"/>
              </a:ext>
            </a:extLst>
          </p:cNvPr>
          <p:cNvSpPr/>
          <p:nvPr/>
        </p:nvSpPr>
        <p:spPr bwMode="white">
          <a:xfrm>
            <a:off x="681904" y="3796374"/>
            <a:ext cx="809523" cy="438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D925B3F-FD8B-4071-8A01-B25276548BC9}"/>
              </a:ext>
            </a:extLst>
          </p:cNvPr>
          <p:cNvSpPr/>
          <p:nvPr/>
        </p:nvSpPr>
        <p:spPr bwMode="white">
          <a:xfrm>
            <a:off x="1199456" y="3573017"/>
            <a:ext cx="6547629" cy="853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309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9F36F4-9B82-5411-5B91-EA909B29A0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357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B86BC9-507F-04D2-2DA9-BEF4CDB699C0}"/>
              </a:ext>
            </a:extLst>
          </p:cNvPr>
          <p:cNvSpPr/>
          <p:nvPr/>
        </p:nvSpPr>
        <p:spPr bwMode="white">
          <a:xfrm>
            <a:off x="3830822" y="3483133"/>
            <a:ext cx="701529" cy="32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106CAB-7004-623E-DECB-3866A96E5A5A}"/>
              </a:ext>
            </a:extLst>
          </p:cNvPr>
          <p:cNvSpPr/>
          <p:nvPr/>
        </p:nvSpPr>
        <p:spPr bwMode="white">
          <a:xfrm>
            <a:off x="7721122" y="3483133"/>
            <a:ext cx="701529" cy="32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B50CC1F-859B-A0BD-8476-1589061A087D}"/>
              </a:ext>
            </a:extLst>
          </p:cNvPr>
          <p:cNvSpPr/>
          <p:nvPr/>
        </p:nvSpPr>
        <p:spPr bwMode="white">
          <a:xfrm>
            <a:off x="6686543" y="4270522"/>
            <a:ext cx="127550" cy="92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E9D95EA-6714-6DAE-EBA6-9F1152E62A87}"/>
              </a:ext>
            </a:extLst>
          </p:cNvPr>
          <p:cNvSpPr/>
          <p:nvPr/>
        </p:nvSpPr>
        <p:spPr bwMode="white">
          <a:xfrm>
            <a:off x="2732468" y="4476236"/>
            <a:ext cx="248015" cy="312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5B76F7D-7B8E-A89E-8F55-5035872C3635}"/>
              </a:ext>
            </a:extLst>
          </p:cNvPr>
          <p:cNvSpPr/>
          <p:nvPr/>
        </p:nvSpPr>
        <p:spPr bwMode="white">
          <a:xfrm>
            <a:off x="3802477" y="4476236"/>
            <a:ext cx="248015" cy="312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8022D96-F978-B17F-B0FA-0BD23364E403}"/>
              </a:ext>
            </a:extLst>
          </p:cNvPr>
          <p:cNvSpPr/>
          <p:nvPr/>
        </p:nvSpPr>
        <p:spPr bwMode="white">
          <a:xfrm>
            <a:off x="6622768" y="4476236"/>
            <a:ext cx="248015" cy="312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8CEBF77-C2B1-35B6-6902-8824F954AC65}"/>
              </a:ext>
            </a:extLst>
          </p:cNvPr>
          <p:cNvSpPr/>
          <p:nvPr/>
        </p:nvSpPr>
        <p:spPr bwMode="white">
          <a:xfrm>
            <a:off x="7685691" y="4476236"/>
            <a:ext cx="255101" cy="312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B274840-7C21-A932-5953-913AE48BD122}"/>
              </a:ext>
            </a:extLst>
          </p:cNvPr>
          <p:cNvSpPr/>
          <p:nvPr/>
        </p:nvSpPr>
        <p:spPr bwMode="white">
          <a:xfrm>
            <a:off x="2654520" y="5306187"/>
            <a:ext cx="375566" cy="361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B622E52-7D24-DA4D-97AF-B24D0CD515F6}"/>
              </a:ext>
            </a:extLst>
          </p:cNvPr>
          <p:cNvSpPr/>
          <p:nvPr/>
        </p:nvSpPr>
        <p:spPr bwMode="white">
          <a:xfrm>
            <a:off x="3802477" y="5313280"/>
            <a:ext cx="240929" cy="312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4A403A4-2C75-A1C2-0BF2-ACB059D45B8C}"/>
              </a:ext>
            </a:extLst>
          </p:cNvPr>
          <p:cNvSpPr/>
          <p:nvPr/>
        </p:nvSpPr>
        <p:spPr bwMode="white">
          <a:xfrm>
            <a:off x="6622768" y="5313280"/>
            <a:ext cx="255101" cy="305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8DF8C03-E0B7-DF4C-21D1-3DCD66D7C7A1}"/>
              </a:ext>
            </a:extLst>
          </p:cNvPr>
          <p:cNvSpPr/>
          <p:nvPr/>
        </p:nvSpPr>
        <p:spPr bwMode="white">
          <a:xfrm>
            <a:off x="7692777" y="5313280"/>
            <a:ext cx="248015" cy="312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87693BD-B01A-4B49-3A3D-F077130A127F}"/>
              </a:ext>
            </a:extLst>
          </p:cNvPr>
          <p:cNvSpPr/>
          <p:nvPr/>
        </p:nvSpPr>
        <p:spPr bwMode="white">
          <a:xfrm>
            <a:off x="2732468" y="6150325"/>
            <a:ext cx="248015" cy="312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3D3C95F-2590-AA21-70C4-F6D840D90E50}"/>
              </a:ext>
            </a:extLst>
          </p:cNvPr>
          <p:cNvSpPr/>
          <p:nvPr/>
        </p:nvSpPr>
        <p:spPr bwMode="white">
          <a:xfrm>
            <a:off x="3795391" y="6150325"/>
            <a:ext cx="255101" cy="312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4511646-960A-7232-C348-D4D5039C19C9}"/>
              </a:ext>
            </a:extLst>
          </p:cNvPr>
          <p:cNvSpPr/>
          <p:nvPr/>
        </p:nvSpPr>
        <p:spPr bwMode="white">
          <a:xfrm>
            <a:off x="6629854" y="6150325"/>
            <a:ext cx="248015" cy="305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A4FD9D7-699A-6951-E379-42310AA1B6C1}"/>
              </a:ext>
            </a:extLst>
          </p:cNvPr>
          <p:cNvSpPr/>
          <p:nvPr/>
        </p:nvSpPr>
        <p:spPr bwMode="white">
          <a:xfrm>
            <a:off x="7692777" y="6150325"/>
            <a:ext cx="240929" cy="312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F559BE-7F42-B362-7822-3B26245C8A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2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B130DC-5A5F-F98B-D141-A22099DBD76C}"/>
              </a:ext>
            </a:extLst>
          </p:cNvPr>
          <p:cNvSpPr/>
          <p:nvPr/>
        </p:nvSpPr>
        <p:spPr bwMode="white">
          <a:xfrm>
            <a:off x="3005714" y="2650967"/>
            <a:ext cx="1057142" cy="476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6A7D26-7E82-3EDF-EBB4-4A47AD0607D4}"/>
              </a:ext>
            </a:extLst>
          </p:cNvPr>
          <p:cNvSpPr/>
          <p:nvPr/>
        </p:nvSpPr>
        <p:spPr bwMode="white">
          <a:xfrm>
            <a:off x="6205714" y="3433213"/>
            <a:ext cx="504761" cy="104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6ED07D-69E3-1786-EAFA-5688C4A26F5C}"/>
              </a:ext>
            </a:extLst>
          </p:cNvPr>
          <p:cNvSpPr/>
          <p:nvPr/>
        </p:nvSpPr>
        <p:spPr bwMode="white">
          <a:xfrm>
            <a:off x="8405714" y="3299659"/>
            <a:ext cx="495238" cy="391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776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D66CA1-79F1-9CAB-B896-FB50958909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7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08A58A-2F7C-7166-8960-1C8D5E25FFA2}"/>
              </a:ext>
            </a:extLst>
          </p:cNvPr>
          <p:cNvSpPr/>
          <p:nvPr/>
        </p:nvSpPr>
        <p:spPr bwMode="white">
          <a:xfrm>
            <a:off x="8434285" y="2698179"/>
            <a:ext cx="152380" cy="95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D1533FD-FD9C-4DD7-A226-07BC4AB149A0}"/>
              </a:ext>
            </a:extLst>
          </p:cNvPr>
          <p:cNvSpPr/>
          <p:nvPr/>
        </p:nvSpPr>
        <p:spPr bwMode="white">
          <a:xfrm>
            <a:off x="3317418" y="3991249"/>
            <a:ext cx="114286" cy="247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C1A7E10-1FD3-813F-0F1E-8A915C2E2B4C}"/>
              </a:ext>
            </a:extLst>
          </p:cNvPr>
          <p:cNvSpPr/>
          <p:nvPr/>
        </p:nvSpPr>
        <p:spPr bwMode="white">
          <a:xfrm>
            <a:off x="2948571" y="4777225"/>
            <a:ext cx="333333" cy="41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8E401DE-56D8-50C7-5A5C-9E6A23D2A563}"/>
              </a:ext>
            </a:extLst>
          </p:cNvPr>
          <p:cNvSpPr/>
          <p:nvPr/>
        </p:nvSpPr>
        <p:spPr bwMode="white">
          <a:xfrm>
            <a:off x="3405714" y="4777225"/>
            <a:ext cx="619047" cy="44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69F78AE-37BE-143F-208E-32A30D14D6F5}"/>
              </a:ext>
            </a:extLst>
          </p:cNvPr>
          <p:cNvSpPr/>
          <p:nvPr/>
        </p:nvSpPr>
        <p:spPr bwMode="white">
          <a:xfrm>
            <a:off x="8367619" y="4786762"/>
            <a:ext cx="323809" cy="410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7C8A5EB-E347-6589-1EB5-396B2F5F2968}"/>
              </a:ext>
            </a:extLst>
          </p:cNvPr>
          <p:cNvSpPr/>
          <p:nvPr/>
        </p:nvSpPr>
        <p:spPr bwMode="white">
          <a:xfrm>
            <a:off x="8815238" y="4777225"/>
            <a:ext cx="619047" cy="44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7D17600-B49A-8A21-AE3F-FF5289FDEA51}"/>
              </a:ext>
            </a:extLst>
          </p:cNvPr>
          <p:cNvSpPr/>
          <p:nvPr/>
        </p:nvSpPr>
        <p:spPr bwMode="white">
          <a:xfrm>
            <a:off x="3374561" y="4183238"/>
            <a:ext cx="114286" cy="138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939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E862DF-A494-638B-21E7-E2F1D9E387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9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C5C25A-5756-35B8-4D2E-2C5E40112708}"/>
              </a:ext>
            </a:extLst>
          </p:cNvPr>
          <p:cNvSpPr/>
          <p:nvPr/>
        </p:nvSpPr>
        <p:spPr bwMode="white">
          <a:xfrm>
            <a:off x="1986666" y="1449331"/>
            <a:ext cx="152380" cy="85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8FDFAC-9D8E-296D-67CC-0E2E3CFDEC69}"/>
              </a:ext>
            </a:extLst>
          </p:cNvPr>
          <p:cNvSpPr/>
          <p:nvPr/>
        </p:nvSpPr>
        <p:spPr bwMode="white">
          <a:xfrm>
            <a:off x="8405714" y="2728578"/>
            <a:ext cx="138558" cy="23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1D650A-30EF-1717-DD05-4831AC251279}"/>
              </a:ext>
            </a:extLst>
          </p:cNvPr>
          <p:cNvSpPr/>
          <p:nvPr/>
        </p:nvSpPr>
        <p:spPr bwMode="white">
          <a:xfrm>
            <a:off x="1910476" y="3520948"/>
            <a:ext cx="628571" cy="439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DF5BEF-226A-102A-FA87-C849142B8D60}"/>
              </a:ext>
            </a:extLst>
          </p:cNvPr>
          <p:cNvSpPr/>
          <p:nvPr/>
        </p:nvSpPr>
        <p:spPr bwMode="white">
          <a:xfrm>
            <a:off x="2653333" y="3520948"/>
            <a:ext cx="333333" cy="410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D7D896-25F8-6ABE-5744-BAA698680C1A}"/>
              </a:ext>
            </a:extLst>
          </p:cNvPr>
          <p:cNvSpPr/>
          <p:nvPr/>
        </p:nvSpPr>
        <p:spPr bwMode="white">
          <a:xfrm>
            <a:off x="7348571" y="3520948"/>
            <a:ext cx="285714" cy="410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D21FA87-633E-35D9-7A78-3C5873F9813C}"/>
              </a:ext>
            </a:extLst>
          </p:cNvPr>
          <p:cNvSpPr/>
          <p:nvPr/>
        </p:nvSpPr>
        <p:spPr bwMode="white">
          <a:xfrm>
            <a:off x="8062857" y="3520948"/>
            <a:ext cx="1066666" cy="439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B9D94A2-E8B6-8F15-C0AF-6DB7A3C1ACC1}"/>
              </a:ext>
            </a:extLst>
          </p:cNvPr>
          <p:cNvSpPr/>
          <p:nvPr/>
        </p:nvSpPr>
        <p:spPr bwMode="white">
          <a:xfrm>
            <a:off x="8487169" y="2911865"/>
            <a:ext cx="138558" cy="85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689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A3BEFA-E515-28E5-04B8-EAC7CD8B53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7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271B1D-9518-BF90-331B-27744361163C}"/>
              </a:ext>
            </a:extLst>
          </p:cNvPr>
          <p:cNvSpPr/>
          <p:nvPr/>
        </p:nvSpPr>
        <p:spPr bwMode="white">
          <a:xfrm>
            <a:off x="4472380" y="2572200"/>
            <a:ext cx="151428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9A8834-7ED2-8218-54B3-FD107B5C2BBA}"/>
              </a:ext>
            </a:extLst>
          </p:cNvPr>
          <p:cNvSpPr/>
          <p:nvPr/>
        </p:nvSpPr>
        <p:spPr bwMode="white">
          <a:xfrm>
            <a:off x="9072380" y="2572200"/>
            <a:ext cx="1761904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CA665BA-67D4-8F57-8DB6-518192ABD956}"/>
              </a:ext>
            </a:extLst>
          </p:cNvPr>
          <p:cNvSpPr/>
          <p:nvPr/>
        </p:nvSpPr>
        <p:spPr bwMode="white">
          <a:xfrm>
            <a:off x="1415480" y="3645024"/>
            <a:ext cx="4392488" cy="2794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4A4E1D1-1864-F794-AD4A-3A01EF8A320A}"/>
              </a:ext>
            </a:extLst>
          </p:cNvPr>
          <p:cNvSpPr/>
          <p:nvPr/>
        </p:nvSpPr>
        <p:spPr bwMode="white">
          <a:xfrm>
            <a:off x="6384034" y="3645024"/>
            <a:ext cx="4824534" cy="2880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024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F58C15-2AC9-598C-A385-87656BA7E6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9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FE079A-B407-E5B9-9D54-4F913E07C034}"/>
              </a:ext>
            </a:extLst>
          </p:cNvPr>
          <p:cNvSpPr/>
          <p:nvPr/>
        </p:nvSpPr>
        <p:spPr bwMode="white">
          <a:xfrm>
            <a:off x="2958095" y="1248789"/>
            <a:ext cx="1552380" cy="372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9A12CE-7BBC-17E6-AA18-930E2EF2D473}"/>
              </a:ext>
            </a:extLst>
          </p:cNvPr>
          <p:cNvSpPr/>
          <p:nvPr/>
        </p:nvSpPr>
        <p:spPr bwMode="white">
          <a:xfrm>
            <a:off x="8186666" y="1248789"/>
            <a:ext cx="1571428" cy="372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C61E2C-92C1-F3FE-3C25-D03BCD62C5C5}"/>
              </a:ext>
            </a:extLst>
          </p:cNvPr>
          <p:cNvSpPr/>
          <p:nvPr/>
        </p:nvSpPr>
        <p:spPr bwMode="white">
          <a:xfrm>
            <a:off x="335360" y="1916832"/>
            <a:ext cx="3816424" cy="3531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34893B-94B6-6E16-C416-940F13C46BA3}"/>
              </a:ext>
            </a:extLst>
          </p:cNvPr>
          <p:cNvSpPr/>
          <p:nvPr/>
        </p:nvSpPr>
        <p:spPr bwMode="white">
          <a:xfrm>
            <a:off x="5375920" y="1916833"/>
            <a:ext cx="4104456" cy="3531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271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10F4E6-1B61-199B-AA84-62761CD992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25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A4D747-900C-8400-A51B-F65A88522535}"/>
              </a:ext>
            </a:extLst>
          </p:cNvPr>
          <p:cNvSpPr/>
          <p:nvPr/>
        </p:nvSpPr>
        <p:spPr bwMode="white">
          <a:xfrm>
            <a:off x="1397826" y="4813863"/>
            <a:ext cx="4698174" cy="775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13DC58F-5BD3-8CE7-D8D2-776BEDB27182}"/>
              </a:ext>
            </a:extLst>
          </p:cNvPr>
          <p:cNvSpPr/>
          <p:nvPr/>
        </p:nvSpPr>
        <p:spPr bwMode="white">
          <a:xfrm>
            <a:off x="1415480" y="5893983"/>
            <a:ext cx="8712968" cy="775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432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8DFAB2-4212-1573-6B41-0342F3F3DF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0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8F0269-D2CD-9157-2D6A-BD13535F4776}"/>
              </a:ext>
            </a:extLst>
          </p:cNvPr>
          <p:cNvSpPr/>
          <p:nvPr/>
        </p:nvSpPr>
        <p:spPr bwMode="white">
          <a:xfrm>
            <a:off x="1462856" y="3581162"/>
            <a:ext cx="5569247" cy="639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DC5DCE4-82A6-E57F-8E8C-79AC1893C55A}"/>
              </a:ext>
            </a:extLst>
          </p:cNvPr>
          <p:cNvSpPr/>
          <p:nvPr/>
        </p:nvSpPr>
        <p:spPr bwMode="white">
          <a:xfrm>
            <a:off x="1500952" y="4675234"/>
            <a:ext cx="10283680" cy="769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DD2019C-88FC-F936-FF81-ECDADD43056A}"/>
              </a:ext>
            </a:extLst>
          </p:cNvPr>
          <p:cNvSpPr/>
          <p:nvPr/>
        </p:nvSpPr>
        <p:spPr bwMode="white">
          <a:xfrm>
            <a:off x="1605714" y="6060488"/>
            <a:ext cx="238095" cy="85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2AB4821-23DA-5044-4EBC-217BAB1DE8B6}"/>
              </a:ext>
            </a:extLst>
          </p:cNvPr>
          <p:cNvSpPr/>
          <p:nvPr/>
        </p:nvSpPr>
        <p:spPr bwMode="white">
          <a:xfrm>
            <a:off x="1558095" y="6165307"/>
            <a:ext cx="695238" cy="304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335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2023-12-20T12:57:00Z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