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51DBED-2A7B-5B6D-7C12-FFD10628E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62" y="3014714"/>
            <a:ext cx="5590476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108E5-DC5D-BD3D-D911-AE9104DDE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8F1032-DAAC-7CEB-18C5-A09B641F027F}"/>
              </a:ext>
            </a:extLst>
          </p:cNvPr>
          <p:cNvSpPr/>
          <p:nvPr/>
        </p:nvSpPr>
        <p:spPr bwMode="white">
          <a:xfrm>
            <a:off x="2210313" y="3516466"/>
            <a:ext cx="931445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F7F765-12FF-99E1-941F-F571A0F2E028}"/>
              </a:ext>
            </a:extLst>
          </p:cNvPr>
          <p:cNvSpPr/>
          <p:nvPr/>
        </p:nvSpPr>
        <p:spPr bwMode="white">
          <a:xfrm>
            <a:off x="3430507" y="4672194"/>
            <a:ext cx="922131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C0E98D-2569-301A-1E66-E25C6EA51EE3}"/>
              </a:ext>
            </a:extLst>
          </p:cNvPr>
          <p:cNvSpPr/>
          <p:nvPr/>
        </p:nvSpPr>
        <p:spPr bwMode="white">
          <a:xfrm>
            <a:off x="3123129" y="5827922"/>
            <a:ext cx="1536885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3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281BA-5C21-BD80-BD30-7DB5EAC3A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9158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72157-FA38-8307-8A4A-05F909B14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61457-75E0-0906-2849-FE21B6506D55}"/>
              </a:ext>
            </a:extLst>
          </p:cNvPr>
          <p:cNvSpPr/>
          <p:nvPr/>
        </p:nvSpPr>
        <p:spPr bwMode="white">
          <a:xfrm>
            <a:off x="1224761" y="1153076"/>
            <a:ext cx="4295238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FD4C2-137D-7BDE-3F90-50BDEABF4715}"/>
              </a:ext>
            </a:extLst>
          </p:cNvPr>
          <p:cNvSpPr/>
          <p:nvPr/>
        </p:nvSpPr>
        <p:spPr bwMode="white">
          <a:xfrm>
            <a:off x="681904" y="1893815"/>
            <a:ext cx="5054056" cy="67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AA43BF-67E2-9929-B916-30600A95F714}"/>
              </a:ext>
            </a:extLst>
          </p:cNvPr>
          <p:cNvSpPr/>
          <p:nvPr/>
        </p:nvSpPr>
        <p:spPr bwMode="white">
          <a:xfrm>
            <a:off x="681904" y="3106793"/>
            <a:ext cx="2180952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49A219-5EDE-2E8F-B5D2-EF4101ED1379}"/>
              </a:ext>
            </a:extLst>
          </p:cNvPr>
          <p:cNvSpPr/>
          <p:nvPr/>
        </p:nvSpPr>
        <p:spPr bwMode="white">
          <a:xfrm>
            <a:off x="681904" y="3861048"/>
            <a:ext cx="6710240" cy="7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C515E-72F5-6DBD-0E85-1D20DFF9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05477-5823-67AD-A9C0-FE87C86AC779}"/>
              </a:ext>
            </a:extLst>
          </p:cNvPr>
          <p:cNvSpPr/>
          <p:nvPr/>
        </p:nvSpPr>
        <p:spPr bwMode="white">
          <a:xfrm>
            <a:off x="6477734" y="4145404"/>
            <a:ext cx="223826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CA9CDE-D172-711D-8A51-5BD0FBFEE73C}"/>
              </a:ext>
            </a:extLst>
          </p:cNvPr>
          <p:cNvSpPr/>
          <p:nvPr/>
        </p:nvSpPr>
        <p:spPr bwMode="white">
          <a:xfrm>
            <a:off x="6331090" y="4485136"/>
            <a:ext cx="501679" cy="4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EEBFD7-D80F-A850-A5FB-D8178240A4F4}"/>
              </a:ext>
            </a:extLst>
          </p:cNvPr>
          <p:cNvSpPr/>
          <p:nvPr/>
        </p:nvSpPr>
        <p:spPr bwMode="white">
          <a:xfrm>
            <a:off x="6331090" y="4276664"/>
            <a:ext cx="463088" cy="59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1FB20A-0075-6866-F603-AC73FBEE2522}"/>
              </a:ext>
            </a:extLst>
          </p:cNvPr>
          <p:cNvSpPr/>
          <p:nvPr/>
        </p:nvSpPr>
        <p:spPr bwMode="white">
          <a:xfrm>
            <a:off x="6477734" y="4979292"/>
            <a:ext cx="223826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8D1DAF-F0D8-120A-CED9-B25C27B882E5}"/>
              </a:ext>
            </a:extLst>
          </p:cNvPr>
          <p:cNvSpPr/>
          <p:nvPr/>
        </p:nvSpPr>
        <p:spPr bwMode="white">
          <a:xfrm>
            <a:off x="6331090" y="5319024"/>
            <a:ext cx="501679" cy="4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1DEBA8-3C55-10CD-9463-D9FC4E3F5A15}"/>
              </a:ext>
            </a:extLst>
          </p:cNvPr>
          <p:cNvSpPr/>
          <p:nvPr/>
        </p:nvSpPr>
        <p:spPr bwMode="white">
          <a:xfrm>
            <a:off x="6331090" y="5396235"/>
            <a:ext cx="463088" cy="3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070698-EABE-1109-FFA2-ABDB7B9D9E70}"/>
              </a:ext>
            </a:extLst>
          </p:cNvPr>
          <p:cNvSpPr/>
          <p:nvPr/>
        </p:nvSpPr>
        <p:spPr bwMode="white">
          <a:xfrm>
            <a:off x="6601225" y="5797737"/>
            <a:ext cx="216108" cy="29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D5404E-48C8-588A-F9A0-C003795E09BA}"/>
              </a:ext>
            </a:extLst>
          </p:cNvPr>
          <p:cNvSpPr/>
          <p:nvPr/>
        </p:nvSpPr>
        <p:spPr bwMode="white">
          <a:xfrm>
            <a:off x="6315653" y="6067979"/>
            <a:ext cx="717787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C2BB61-8F23-95C0-BA0B-E19A1D46B384}"/>
              </a:ext>
            </a:extLst>
          </p:cNvPr>
          <p:cNvSpPr/>
          <p:nvPr/>
        </p:nvSpPr>
        <p:spPr bwMode="white">
          <a:xfrm>
            <a:off x="6315653" y="6214680"/>
            <a:ext cx="679196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63888-037A-A2F3-CA19-6553FB803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E1494-E3DC-5785-9C7D-CF4881A2EC27}"/>
              </a:ext>
            </a:extLst>
          </p:cNvPr>
          <p:cNvSpPr/>
          <p:nvPr/>
        </p:nvSpPr>
        <p:spPr bwMode="white">
          <a:xfrm>
            <a:off x="5891428" y="1153233"/>
            <a:ext cx="276190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3B3DA7-A735-A714-439C-9B8AADD3274A}"/>
              </a:ext>
            </a:extLst>
          </p:cNvPr>
          <p:cNvSpPr/>
          <p:nvPr/>
        </p:nvSpPr>
        <p:spPr bwMode="white">
          <a:xfrm>
            <a:off x="5710476" y="1572930"/>
            <a:ext cx="619047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444CE-B865-0465-AB0B-2B227BDF6A71}"/>
              </a:ext>
            </a:extLst>
          </p:cNvPr>
          <p:cNvSpPr/>
          <p:nvPr/>
        </p:nvSpPr>
        <p:spPr bwMode="white">
          <a:xfrm>
            <a:off x="5710476" y="1668316"/>
            <a:ext cx="571428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2C7C51-7AA2-D0A9-AAD1-D70CB621E05D}"/>
              </a:ext>
            </a:extLst>
          </p:cNvPr>
          <p:cNvSpPr/>
          <p:nvPr/>
        </p:nvSpPr>
        <p:spPr bwMode="white">
          <a:xfrm>
            <a:off x="5881904" y="2154784"/>
            <a:ext cx="285714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4BB11-351D-4DB9-C4E3-E1E6566A33F5}"/>
              </a:ext>
            </a:extLst>
          </p:cNvPr>
          <p:cNvSpPr/>
          <p:nvPr/>
        </p:nvSpPr>
        <p:spPr bwMode="white">
          <a:xfrm>
            <a:off x="5710476" y="2574481"/>
            <a:ext cx="619047" cy="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E028D6-942B-4938-2B78-177520CA6725}"/>
              </a:ext>
            </a:extLst>
          </p:cNvPr>
          <p:cNvSpPr/>
          <p:nvPr/>
        </p:nvSpPr>
        <p:spPr bwMode="white">
          <a:xfrm>
            <a:off x="5710476" y="2669867"/>
            <a:ext cx="571428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11160-D0C3-FE6C-DBC3-3001D44ECDE3}"/>
              </a:ext>
            </a:extLst>
          </p:cNvPr>
          <p:cNvSpPr/>
          <p:nvPr/>
        </p:nvSpPr>
        <p:spPr bwMode="white">
          <a:xfrm>
            <a:off x="6062857" y="3156335"/>
            <a:ext cx="276190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0604AC-2975-054F-68E9-617E100918A2}"/>
              </a:ext>
            </a:extLst>
          </p:cNvPr>
          <p:cNvSpPr/>
          <p:nvPr/>
        </p:nvSpPr>
        <p:spPr bwMode="white">
          <a:xfrm>
            <a:off x="5710476" y="3429000"/>
            <a:ext cx="895238" cy="38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9C8F69-1642-0D0B-B757-1B164A0F6B05}"/>
              </a:ext>
            </a:extLst>
          </p:cNvPr>
          <p:cNvSpPr/>
          <p:nvPr/>
        </p:nvSpPr>
        <p:spPr bwMode="white">
          <a:xfrm>
            <a:off x="5710476" y="3671418"/>
            <a:ext cx="847619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A559B-0384-1DE1-8AD4-5014D0310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7EF7F-C022-519D-9648-4985803A9790}"/>
              </a:ext>
            </a:extLst>
          </p:cNvPr>
          <p:cNvSpPr/>
          <p:nvPr/>
        </p:nvSpPr>
        <p:spPr bwMode="white">
          <a:xfrm>
            <a:off x="4643132" y="3401875"/>
            <a:ext cx="21485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78AFC-1C79-1377-07F3-12945BCB0E58}"/>
              </a:ext>
            </a:extLst>
          </p:cNvPr>
          <p:cNvSpPr/>
          <p:nvPr/>
        </p:nvSpPr>
        <p:spPr bwMode="white">
          <a:xfrm>
            <a:off x="6616634" y="3393908"/>
            <a:ext cx="254645" cy="30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3AAB70-D47C-CEFB-2B96-286102BFF8A3}"/>
              </a:ext>
            </a:extLst>
          </p:cNvPr>
          <p:cNvSpPr/>
          <p:nvPr/>
        </p:nvSpPr>
        <p:spPr bwMode="white">
          <a:xfrm>
            <a:off x="8184296" y="3401875"/>
            <a:ext cx="214856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51CCD0-B016-1CF8-A917-C009558E001F}"/>
              </a:ext>
            </a:extLst>
          </p:cNvPr>
          <p:cNvSpPr/>
          <p:nvPr/>
        </p:nvSpPr>
        <p:spPr bwMode="white">
          <a:xfrm>
            <a:off x="4643132" y="4278224"/>
            <a:ext cx="21485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1CFC59-AB15-69D9-17A2-39DDC9202236}"/>
              </a:ext>
            </a:extLst>
          </p:cNvPr>
          <p:cNvSpPr/>
          <p:nvPr/>
        </p:nvSpPr>
        <p:spPr bwMode="white">
          <a:xfrm>
            <a:off x="6632550" y="4278224"/>
            <a:ext cx="21485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C2B720-3783-F77A-0E0D-0848E50C77A6}"/>
              </a:ext>
            </a:extLst>
          </p:cNvPr>
          <p:cNvSpPr/>
          <p:nvPr/>
        </p:nvSpPr>
        <p:spPr bwMode="white">
          <a:xfrm>
            <a:off x="8168380" y="4278224"/>
            <a:ext cx="24668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86153C-4EB7-3481-BA9F-7C714F303831}"/>
              </a:ext>
            </a:extLst>
          </p:cNvPr>
          <p:cNvSpPr/>
          <p:nvPr/>
        </p:nvSpPr>
        <p:spPr bwMode="white">
          <a:xfrm>
            <a:off x="4627216" y="5162539"/>
            <a:ext cx="246687" cy="30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B577A9-9A4B-F13D-590F-9F4AC4EA1CEC}"/>
              </a:ext>
            </a:extLst>
          </p:cNvPr>
          <p:cNvSpPr/>
          <p:nvPr/>
        </p:nvSpPr>
        <p:spPr bwMode="white">
          <a:xfrm>
            <a:off x="6632550" y="5170506"/>
            <a:ext cx="21485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2ABE18-41EF-7851-B323-3EE64DF8AA83}"/>
              </a:ext>
            </a:extLst>
          </p:cNvPr>
          <p:cNvSpPr/>
          <p:nvPr/>
        </p:nvSpPr>
        <p:spPr bwMode="white">
          <a:xfrm>
            <a:off x="8160423" y="5162539"/>
            <a:ext cx="254645" cy="30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90458F-54D9-A748-B8A0-0D681A99E863}"/>
              </a:ext>
            </a:extLst>
          </p:cNvPr>
          <p:cNvSpPr/>
          <p:nvPr/>
        </p:nvSpPr>
        <p:spPr bwMode="white">
          <a:xfrm>
            <a:off x="4627216" y="6054821"/>
            <a:ext cx="24668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6F266A-08D7-E46C-F57A-F13149E5D5D4}"/>
              </a:ext>
            </a:extLst>
          </p:cNvPr>
          <p:cNvSpPr/>
          <p:nvPr/>
        </p:nvSpPr>
        <p:spPr bwMode="white">
          <a:xfrm>
            <a:off x="6616634" y="6054821"/>
            <a:ext cx="24668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F28A97-3D5A-C499-A0F3-28DF04AFF6E4}"/>
              </a:ext>
            </a:extLst>
          </p:cNvPr>
          <p:cNvSpPr/>
          <p:nvPr/>
        </p:nvSpPr>
        <p:spPr bwMode="white">
          <a:xfrm>
            <a:off x="8168380" y="6054821"/>
            <a:ext cx="246687" cy="29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5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8E59A-1C11-8A56-42F8-D2FBA0F80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2C634-53D7-A750-DA24-DF0B67491AF6}"/>
              </a:ext>
            </a:extLst>
          </p:cNvPr>
          <p:cNvSpPr/>
          <p:nvPr/>
        </p:nvSpPr>
        <p:spPr bwMode="white">
          <a:xfrm>
            <a:off x="4748571" y="2454277"/>
            <a:ext cx="571428" cy="48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4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A0CD4-AE89-03CF-488C-332C5BC24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1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8733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D5459-B1DD-24B5-B4F9-C8034E615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E7134-4E30-1CC8-3046-E87880CD5F8D}"/>
              </a:ext>
            </a:extLst>
          </p:cNvPr>
          <p:cNvSpPr/>
          <p:nvPr/>
        </p:nvSpPr>
        <p:spPr bwMode="white">
          <a:xfrm>
            <a:off x="1199456" y="2671734"/>
            <a:ext cx="1872208" cy="14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477EC-8A99-3CD0-DD69-C64022425D66}"/>
              </a:ext>
            </a:extLst>
          </p:cNvPr>
          <p:cNvSpPr/>
          <p:nvPr/>
        </p:nvSpPr>
        <p:spPr bwMode="white">
          <a:xfrm>
            <a:off x="4439816" y="2671734"/>
            <a:ext cx="1872208" cy="126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2779A-4E79-BFCE-6EFC-948730D2E3F2}"/>
              </a:ext>
            </a:extLst>
          </p:cNvPr>
          <p:cNvSpPr/>
          <p:nvPr/>
        </p:nvSpPr>
        <p:spPr bwMode="white">
          <a:xfrm>
            <a:off x="8310476" y="2996403"/>
            <a:ext cx="533333" cy="46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9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91D68-66D0-988F-74E6-97C32B8D7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5CE0B1-58C0-912D-0CDA-043640E4F8FC}"/>
              </a:ext>
            </a:extLst>
          </p:cNvPr>
          <p:cNvSpPr/>
          <p:nvPr/>
        </p:nvSpPr>
        <p:spPr bwMode="white">
          <a:xfrm>
            <a:off x="9390576" y="4404266"/>
            <a:ext cx="401162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F926C0-E5D1-E9B9-5307-8E1F331D1C47}"/>
              </a:ext>
            </a:extLst>
          </p:cNvPr>
          <p:cNvSpPr/>
          <p:nvPr/>
        </p:nvSpPr>
        <p:spPr bwMode="white">
          <a:xfrm>
            <a:off x="4047823" y="4668988"/>
            <a:ext cx="145877" cy="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CF0219-588C-EF1B-39A0-5FAEC18E111A}"/>
              </a:ext>
            </a:extLst>
          </p:cNvPr>
          <p:cNvSpPr/>
          <p:nvPr/>
        </p:nvSpPr>
        <p:spPr bwMode="white">
          <a:xfrm>
            <a:off x="9390576" y="5335359"/>
            <a:ext cx="401162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9BF446-9BA3-F115-5181-AC19FBFB06DC}"/>
              </a:ext>
            </a:extLst>
          </p:cNvPr>
          <p:cNvSpPr/>
          <p:nvPr/>
        </p:nvSpPr>
        <p:spPr bwMode="white">
          <a:xfrm>
            <a:off x="4813679" y="5600082"/>
            <a:ext cx="145877" cy="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936342-F91F-75F7-AD06-7006658745C5}"/>
              </a:ext>
            </a:extLst>
          </p:cNvPr>
          <p:cNvSpPr/>
          <p:nvPr/>
        </p:nvSpPr>
        <p:spPr bwMode="white">
          <a:xfrm>
            <a:off x="9390576" y="6266453"/>
            <a:ext cx="401162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9421EF-FBC1-71FA-3EA0-7C74BA394866}"/>
              </a:ext>
            </a:extLst>
          </p:cNvPr>
          <p:cNvSpPr/>
          <p:nvPr/>
        </p:nvSpPr>
        <p:spPr bwMode="white">
          <a:xfrm>
            <a:off x="5068964" y="6531175"/>
            <a:ext cx="145877" cy="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30A7E-1F1B-0FBA-1364-71427F0AE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C01DE-4D2D-0CC0-0B30-2E3F63DFDAFF}"/>
              </a:ext>
            </a:extLst>
          </p:cNvPr>
          <p:cNvSpPr/>
          <p:nvPr/>
        </p:nvSpPr>
        <p:spPr bwMode="white">
          <a:xfrm>
            <a:off x="4784006" y="5665996"/>
            <a:ext cx="1020477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D5133-8359-EB38-247F-45CD9D888B5E}"/>
              </a:ext>
            </a:extLst>
          </p:cNvPr>
          <p:cNvSpPr/>
          <p:nvPr/>
        </p:nvSpPr>
        <p:spPr bwMode="white">
          <a:xfrm>
            <a:off x="6278916" y="5665996"/>
            <a:ext cx="1020477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AC02E-7885-B50C-D947-2BC7C0A9C999}"/>
              </a:ext>
            </a:extLst>
          </p:cNvPr>
          <p:cNvSpPr/>
          <p:nvPr/>
        </p:nvSpPr>
        <p:spPr bwMode="white">
          <a:xfrm>
            <a:off x="7782777" y="5665996"/>
            <a:ext cx="411771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37D5C5-F108-D796-18AF-639C43944C65}"/>
              </a:ext>
            </a:extLst>
          </p:cNvPr>
          <p:cNvSpPr/>
          <p:nvPr/>
        </p:nvSpPr>
        <p:spPr bwMode="white">
          <a:xfrm>
            <a:off x="8275113" y="5665996"/>
            <a:ext cx="528140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924821-BF82-228E-B698-F1E940FCF3B8}"/>
              </a:ext>
            </a:extLst>
          </p:cNvPr>
          <p:cNvSpPr/>
          <p:nvPr/>
        </p:nvSpPr>
        <p:spPr bwMode="white">
          <a:xfrm>
            <a:off x="9152366" y="5665996"/>
            <a:ext cx="420723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C31DED-7A0E-C1DF-75D7-BE4BEDE228C9}"/>
              </a:ext>
            </a:extLst>
          </p:cNvPr>
          <p:cNvSpPr/>
          <p:nvPr/>
        </p:nvSpPr>
        <p:spPr bwMode="white">
          <a:xfrm>
            <a:off x="9653653" y="5665996"/>
            <a:ext cx="778785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2023-12-20T15:53:03Z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