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96" autoAdjust="0"/>
    <p:restoredTop sz="94660"/>
  </p:normalViewPr>
  <p:slideViewPr>
    <p:cSldViewPr showGuides="1">
      <p:cViewPr>
        <p:scale>
          <a:sx n="60" d="100"/>
          <a:sy n="60" d="100"/>
        </p:scale>
        <p:origin x="546" y="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24AD4C2-42FF-C94F-970D-8B290EB457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381" y="3043285"/>
            <a:ext cx="10895238" cy="77142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357087-78F1-96CA-0387-B8F28C1DBE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3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570949-9230-D2A6-B177-14CE9B5902D6}"/>
              </a:ext>
            </a:extLst>
          </p:cNvPr>
          <p:cNvSpPr/>
          <p:nvPr/>
        </p:nvSpPr>
        <p:spPr bwMode="white">
          <a:xfrm>
            <a:off x="3196190" y="3908373"/>
            <a:ext cx="647619" cy="42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3FB6F4-9603-E557-1FEE-9B2729FD59F9}"/>
              </a:ext>
            </a:extLst>
          </p:cNvPr>
          <p:cNvSpPr/>
          <p:nvPr/>
        </p:nvSpPr>
        <p:spPr bwMode="white">
          <a:xfrm>
            <a:off x="8034285" y="3908373"/>
            <a:ext cx="647619" cy="42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246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568A94-1CE5-282D-4723-FEC2B1795A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632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8C7B27B-D7EC-A629-605A-DE91F007F53E}"/>
              </a:ext>
            </a:extLst>
          </p:cNvPr>
          <p:cNvSpPr/>
          <p:nvPr/>
        </p:nvSpPr>
        <p:spPr bwMode="white">
          <a:xfrm>
            <a:off x="2804532" y="5480100"/>
            <a:ext cx="397956" cy="27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FAE64E1-8F04-351B-54A1-23F59EFDA0CD}"/>
              </a:ext>
            </a:extLst>
          </p:cNvPr>
          <p:cNvSpPr/>
          <p:nvPr/>
        </p:nvSpPr>
        <p:spPr bwMode="white">
          <a:xfrm>
            <a:off x="5495474" y="5480100"/>
            <a:ext cx="404272" cy="27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4A177E8-548E-27B7-F43E-30866A79F422}"/>
              </a:ext>
            </a:extLst>
          </p:cNvPr>
          <p:cNvSpPr/>
          <p:nvPr/>
        </p:nvSpPr>
        <p:spPr bwMode="white">
          <a:xfrm>
            <a:off x="1604347" y="6276763"/>
            <a:ext cx="397956" cy="27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DCCF64A-2147-EB6E-D9DD-DD9D206FF937}"/>
              </a:ext>
            </a:extLst>
          </p:cNvPr>
          <p:cNvSpPr/>
          <p:nvPr/>
        </p:nvSpPr>
        <p:spPr bwMode="white">
          <a:xfrm>
            <a:off x="6158734" y="6276763"/>
            <a:ext cx="568508" cy="27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F569F1-11B4-D3D9-38AF-CEA9FECE07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301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1D1BE4-BB8C-E6C3-889E-26F0A7D120F0}"/>
              </a:ext>
            </a:extLst>
          </p:cNvPr>
          <p:cNvSpPr/>
          <p:nvPr/>
        </p:nvSpPr>
        <p:spPr bwMode="white">
          <a:xfrm>
            <a:off x="9173560" y="4954784"/>
            <a:ext cx="555676" cy="510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DE5A05-F846-C342-E7F2-E9B429B467FA}"/>
              </a:ext>
            </a:extLst>
          </p:cNvPr>
          <p:cNvSpPr/>
          <p:nvPr/>
        </p:nvSpPr>
        <p:spPr bwMode="white">
          <a:xfrm>
            <a:off x="4400213" y="6148708"/>
            <a:ext cx="883615" cy="401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614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A771A0-5D09-2379-0A71-22BC7C4B7C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691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69C142-3409-6AFA-B90A-3FBA489F4DB2}"/>
              </a:ext>
            </a:extLst>
          </p:cNvPr>
          <p:cNvSpPr/>
          <p:nvPr/>
        </p:nvSpPr>
        <p:spPr bwMode="white">
          <a:xfrm>
            <a:off x="7695453" y="3975268"/>
            <a:ext cx="463038" cy="41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D090A5-EDB5-22D1-D685-D1666D12A9C9}"/>
              </a:ext>
            </a:extLst>
          </p:cNvPr>
          <p:cNvSpPr/>
          <p:nvPr/>
        </p:nvSpPr>
        <p:spPr bwMode="white">
          <a:xfrm>
            <a:off x="3737219" y="4953945"/>
            <a:ext cx="724431" cy="32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8C48F5-016A-DB64-3FA7-21A0072DE7BD}"/>
              </a:ext>
            </a:extLst>
          </p:cNvPr>
          <p:cNvSpPr/>
          <p:nvPr/>
        </p:nvSpPr>
        <p:spPr bwMode="white">
          <a:xfrm>
            <a:off x="6866464" y="6179159"/>
            <a:ext cx="627342" cy="298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944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CBD6AD-3704-2EAD-6743-DFF6F1C434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523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574C17-11E2-FB8F-21FC-DE810AC51336}"/>
              </a:ext>
            </a:extLst>
          </p:cNvPr>
          <p:cNvSpPr/>
          <p:nvPr/>
        </p:nvSpPr>
        <p:spPr bwMode="white">
          <a:xfrm>
            <a:off x="7944182" y="3257469"/>
            <a:ext cx="672098" cy="675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34A6639-4854-1CD7-0E80-4FC92EBCD071}"/>
              </a:ext>
            </a:extLst>
          </p:cNvPr>
          <p:cNvSpPr/>
          <p:nvPr/>
        </p:nvSpPr>
        <p:spPr bwMode="white">
          <a:xfrm>
            <a:off x="7944182" y="4245780"/>
            <a:ext cx="447652" cy="455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B2F9ED4-532E-76D9-654D-959F0FA925C9}"/>
              </a:ext>
            </a:extLst>
          </p:cNvPr>
          <p:cNvSpPr/>
          <p:nvPr/>
        </p:nvSpPr>
        <p:spPr bwMode="white">
          <a:xfrm>
            <a:off x="8013645" y="5264975"/>
            <a:ext cx="378189" cy="33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6ACBEC7-F143-B100-E2B7-7A5024A39458}"/>
              </a:ext>
            </a:extLst>
          </p:cNvPr>
          <p:cNvSpPr/>
          <p:nvPr/>
        </p:nvSpPr>
        <p:spPr bwMode="white">
          <a:xfrm>
            <a:off x="7944182" y="6206959"/>
            <a:ext cx="447652" cy="447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524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CC8F36-D2F8-7203-CB98-2EA239097E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902222-D8C1-A30E-2B23-F6114E19FA35}"/>
              </a:ext>
            </a:extLst>
          </p:cNvPr>
          <p:cNvSpPr/>
          <p:nvPr/>
        </p:nvSpPr>
        <p:spPr bwMode="white">
          <a:xfrm>
            <a:off x="9598095" y="3697463"/>
            <a:ext cx="468253" cy="402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59EACBC-EA00-C931-5711-84D1DC5A1306}"/>
              </a:ext>
            </a:extLst>
          </p:cNvPr>
          <p:cNvSpPr/>
          <p:nvPr/>
        </p:nvSpPr>
        <p:spPr bwMode="white">
          <a:xfrm>
            <a:off x="9598095" y="5964000"/>
            <a:ext cx="458888" cy="402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5686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C411E1-BBF7-AB17-B7D2-F88AE59027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282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F4E8E7-9026-CEA3-9ED3-D38BC3B6172F}"/>
              </a:ext>
            </a:extLst>
          </p:cNvPr>
          <p:cNvSpPr/>
          <p:nvPr/>
        </p:nvSpPr>
        <p:spPr bwMode="white">
          <a:xfrm>
            <a:off x="8369511" y="2226653"/>
            <a:ext cx="471991" cy="480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B10486-39F4-8022-1724-280CEC04CDB0}"/>
              </a:ext>
            </a:extLst>
          </p:cNvPr>
          <p:cNvSpPr/>
          <p:nvPr/>
        </p:nvSpPr>
        <p:spPr bwMode="white">
          <a:xfrm>
            <a:off x="8184232" y="3961984"/>
            <a:ext cx="936103" cy="97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CA5207-7B82-1626-E107-E7CA90438C9D}"/>
              </a:ext>
            </a:extLst>
          </p:cNvPr>
          <p:cNvSpPr/>
          <p:nvPr/>
        </p:nvSpPr>
        <p:spPr bwMode="white">
          <a:xfrm>
            <a:off x="8369511" y="6169850"/>
            <a:ext cx="471991" cy="480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394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B857F5-508D-B8FA-E4C0-FF2A8DBC42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40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EF62FF4-C761-96C7-70DF-8E89E7A388B1}"/>
              </a:ext>
            </a:extLst>
          </p:cNvPr>
          <p:cNvSpPr/>
          <p:nvPr/>
        </p:nvSpPr>
        <p:spPr bwMode="white">
          <a:xfrm>
            <a:off x="1985115" y="4218545"/>
            <a:ext cx="924843" cy="453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5808E72-60D0-7617-24CA-F2C5FD5597D0}"/>
              </a:ext>
            </a:extLst>
          </p:cNvPr>
          <p:cNvSpPr/>
          <p:nvPr/>
        </p:nvSpPr>
        <p:spPr bwMode="white">
          <a:xfrm>
            <a:off x="4227423" y="4270909"/>
            <a:ext cx="889943" cy="453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CB6F0C4-8F1B-8A50-49F2-AE5B6E3AA46E}"/>
              </a:ext>
            </a:extLst>
          </p:cNvPr>
          <p:cNvSpPr/>
          <p:nvPr/>
        </p:nvSpPr>
        <p:spPr bwMode="white">
          <a:xfrm>
            <a:off x="6399932" y="4270909"/>
            <a:ext cx="907393" cy="453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6FC0D19-BC4C-BEA9-A82E-451AA8C7B7E8}"/>
              </a:ext>
            </a:extLst>
          </p:cNvPr>
          <p:cNvSpPr/>
          <p:nvPr/>
        </p:nvSpPr>
        <p:spPr bwMode="white">
          <a:xfrm>
            <a:off x="8624789" y="4270909"/>
            <a:ext cx="881219" cy="453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A747FE7-F353-57A6-E1A3-805A70F0BF8B}"/>
              </a:ext>
            </a:extLst>
          </p:cNvPr>
          <p:cNvSpPr/>
          <p:nvPr/>
        </p:nvSpPr>
        <p:spPr bwMode="white">
          <a:xfrm>
            <a:off x="1941490" y="6225818"/>
            <a:ext cx="924843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318D769-DCF6-9CD7-A082-94FFC9F2CDC6}"/>
              </a:ext>
            </a:extLst>
          </p:cNvPr>
          <p:cNvSpPr/>
          <p:nvPr/>
        </p:nvSpPr>
        <p:spPr bwMode="white">
          <a:xfrm>
            <a:off x="4227423" y="6225818"/>
            <a:ext cx="898668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83C13F2-6C8D-137E-AC98-814F511A9FAC}"/>
              </a:ext>
            </a:extLst>
          </p:cNvPr>
          <p:cNvSpPr/>
          <p:nvPr/>
        </p:nvSpPr>
        <p:spPr bwMode="white">
          <a:xfrm>
            <a:off x="6417382" y="6225818"/>
            <a:ext cx="907393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039C3AC-99B1-088C-0A56-5557593BDCB5}"/>
              </a:ext>
            </a:extLst>
          </p:cNvPr>
          <p:cNvSpPr/>
          <p:nvPr/>
        </p:nvSpPr>
        <p:spPr bwMode="white">
          <a:xfrm>
            <a:off x="8607340" y="6225818"/>
            <a:ext cx="907392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830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22B843-A817-8D3C-8843-A19DCE797C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205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F6DBC5-56C1-2837-AC88-CF4C9C2BB130}"/>
              </a:ext>
            </a:extLst>
          </p:cNvPr>
          <p:cNvSpPr/>
          <p:nvPr/>
        </p:nvSpPr>
        <p:spPr bwMode="white">
          <a:xfrm>
            <a:off x="3752143" y="6241273"/>
            <a:ext cx="538869" cy="353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3251720-4030-3BDE-1AC7-9A145176334F}"/>
              </a:ext>
            </a:extLst>
          </p:cNvPr>
          <p:cNvSpPr/>
          <p:nvPr/>
        </p:nvSpPr>
        <p:spPr bwMode="white">
          <a:xfrm>
            <a:off x="7853983" y="6241273"/>
            <a:ext cx="780153" cy="353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203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2023-12-20T14:45:47Z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