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97" autoAdjust="0"/>
    <p:restoredTop sz="94660"/>
  </p:normalViewPr>
  <p:slideViewPr>
    <p:cSldViewPr showGuides="1">
      <p:cViewPr varScale="1">
        <p:scale>
          <a:sx n="64" d="100"/>
          <a:sy n="64" d="100"/>
        </p:scale>
        <p:origin x="41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92356A5-4044-C2AA-A8DA-039C652B3B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762" y="3043285"/>
            <a:ext cx="8190476" cy="7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E1694-A6EA-A006-7BC2-A109F9A301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4E7EE3-D8C2-1E11-2E34-2C2C2287A342}"/>
              </a:ext>
            </a:extLst>
          </p:cNvPr>
          <p:cNvSpPr/>
          <p:nvPr/>
        </p:nvSpPr>
        <p:spPr bwMode="white">
          <a:xfrm>
            <a:off x="6096000" y="1044008"/>
            <a:ext cx="2088232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801DC9-C8B0-80C4-0A5F-B60AAF433954}"/>
              </a:ext>
            </a:extLst>
          </p:cNvPr>
          <p:cNvSpPr/>
          <p:nvPr/>
        </p:nvSpPr>
        <p:spPr bwMode="white">
          <a:xfrm>
            <a:off x="9529523" y="2433223"/>
            <a:ext cx="609523" cy="42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E0EB74-44E5-EA07-B8D2-0E96EAF00C57}"/>
              </a:ext>
            </a:extLst>
          </p:cNvPr>
          <p:cNvSpPr/>
          <p:nvPr/>
        </p:nvSpPr>
        <p:spPr bwMode="white">
          <a:xfrm>
            <a:off x="681904" y="3429000"/>
            <a:ext cx="5414096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13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D1D4B-DAEE-BAE6-5658-2DE1E71F84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2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B66FE6-02FD-037F-ED23-F7E203121A4D}"/>
              </a:ext>
            </a:extLst>
          </p:cNvPr>
          <p:cNvSpPr/>
          <p:nvPr/>
        </p:nvSpPr>
        <p:spPr bwMode="white">
          <a:xfrm>
            <a:off x="6931261" y="3268163"/>
            <a:ext cx="1284548" cy="36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46B5B1-D916-3F73-F873-7BE1F4A3FAE0}"/>
              </a:ext>
            </a:extLst>
          </p:cNvPr>
          <p:cNvSpPr/>
          <p:nvPr/>
        </p:nvSpPr>
        <p:spPr bwMode="white">
          <a:xfrm>
            <a:off x="6931261" y="4239918"/>
            <a:ext cx="1292380" cy="36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A5D1D0-9135-3491-7040-2419D76608D3}"/>
              </a:ext>
            </a:extLst>
          </p:cNvPr>
          <p:cNvSpPr/>
          <p:nvPr/>
        </p:nvSpPr>
        <p:spPr bwMode="white">
          <a:xfrm>
            <a:off x="2866135" y="6175591"/>
            <a:ext cx="1292380" cy="36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04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02C36-0949-540A-9F57-28ECD6D825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78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B12D00-5D3C-1B30-73A3-64CAB6722E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C07F0E3-2BA6-AF3C-42D6-0EF58F6CB5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556" y="1249252"/>
            <a:ext cx="3542848" cy="348766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FE2019E-C362-7A9A-EA23-8C34C3493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1249252"/>
            <a:ext cx="3542848" cy="3487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52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49462-41A8-A1BA-24A0-6E405E5494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DFD757-DBAA-5087-DA2A-CDB87EAB25FD}"/>
              </a:ext>
            </a:extLst>
          </p:cNvPr>
          <p:cNvSpPr/>
          <p:nvPr/>
        </p:nvSpPr>
        <p:spPr bwMode="white">
          <a:xfrm>
            <a:off x="7186666" y="1496553"/>
            <a:ext cx="1019047" cy="46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79D48C-3665-73DE-7843-51BDF22939BD}"/>
              </a:ext>
            </a:extLst>
          </p:cNvPr>
          <p:cNvSpPr/>
          <p:nvPr/>
        </p:nvSpPr>
        <p:spPr bwMode="white">
          <a:xfrm>
            <a:off x="4224761" y="3012990"/>
            <a:ext cx="1009523" cy="47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12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012674-BA87-5069-87E6-A77FA23D72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40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959734-A9A3-5177-1551-7FD31E733472}"/>
              </a:ext>
            </a:extLst>
          </p:cNvPr>
          <p:cNvSpPr/>
          <p:nvPr/>
        </p:nvSpPr>
        <p:spPr bwMode="white">
          <a:xfrm>
            <a:off x="3416394" y="2401063"/>
            <a:ext cx="728755" cy="33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C488C4-9EDF-92FA-F886-47F4AA3FB167}"/>
              </a:ext>
            </a:extLst>
          </p:cNvPr>
          <p:cNvSpPr/>
          <p:nvPr/>
        </p:nvSpPr>
        <p:spPr bwMode="white">
          <a:xfrm>
            <a:off x="7184058" y="2401063"/>
            <a:ext cx="721466" cy="33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78F486-85CF-8A46-8D31-40250C4DD79C}"/>
              </a:ext>
            </a:extLst>
          </p:cNvPr>
          <p:cNvSpPr/>
          <p:nvPr/>
        </p:nvSpPr>
        <p:spPr bwMode="white">
          <a:xfrm>
            <a:off x="3649595" y="3356202"/>
            <a:ext cx="495553" cy="32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C9340C-C037-BE1B-2411-079896E1FA09}"/>
              </a:ext>
            </a:extLst>
          </p:cNvPr>
          <p:cNvSpPr/>
          <p:nvPr/>
        </p:nvSpPr>
        <p:spPr bwMode="white">
          <a:xfrm>
            <a:off x="7184058" y="3356202"/>
            <a:ext cx="961956" cy="34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D24179-25C3-BCD0-98EB-20B636971474}"/>
              </a:ext>
            </a:extLst>
          </p:cNvPr>
          <p:cNvSpPr/>
          <p:nvPr/>
        </p:nvSpPr>
        <p:spPr bwMode="white">
          <a:xfrm>
            <a:off x="3911947" y="4318632"/>
            <a:ext cx="1158720" cy="33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431EC6C-EE17-7F84-C95A-D8C4E1A0DF8E}"/>
              </a:ext>
            </a:extLst>
          </p:cNvPr>
          <p:cNvSpPr/>
          <p:nvPr/>
        </p:nvSpPr>
        <p:spPr bwMode="white">
          <a:xfrm>
            <a:off x="3882797" y="5273772"/>
            <a:ext cx="1202446" cy="33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52335AB-E3F6-D3AB-FB34-7AE709E27FD4}"/>
              </a:ext>
            </a:extLst>
          </p:cNvPr>
          <p:cNvSpPr/>
          <p:nvPr/>
        </p:nvSpPr>
        <p:spPr bwMode="white">
          <a:xfrm>
            <a:off x="3890085" y="6228911"/>
            <a:ext cx="1195158" cy="34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94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4BB88E-23E0-7E33-00BB-908F1091E4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16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C55105-7F42-2F28-37EC-0F17E31BB8FB}"/>
              </a:ext>
            </a:extLst>
          </p:cNvPr>
          <p:cNvSpPr/>
          <p:nvPr/>
        </p:nvSpPr>
        <p:spPr bwMode="white">
          <a:xfrm>
            <a:off x="3449266" y="3968233"/>
            <a:ext cx="561338" cy="25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C8A503-C6DF-D8FE-FEA8-43148AD18E0F}"/>
              </a:ext>
            </a:extLst>
          </p:cNvPr>
          <p:cNvSpPr/>
          <p:nvPr/>
        </p:nvSpPr>
        <p:spPr bwMode="white">
          <a:xfrm>
            <a:off x="4971977" y="3968233"/>
            <a:ext cx="735546" cy="25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EBF7F7-7AED-DB5D-A4C6-736F758A07B2}"/>
              </a:ext>
            </a:extLst>
          </p:cNvPr>
          <p:cNvSpPr/>
          <p:nvPr/>
        </p:nvSpPr>
        <p:spPr bwMode="white">
          <a:xfrm>
            <a:off x="6494688" y="3968233"/>
            <a:ext cx="922659" cy="25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02D323-3253-8F2F-6486-512B95500BB0}"/>
              </a:ext>
            </a:extLst>
          </p:cNvPr>
          <p:cNvSpPr/>
          <p:nvPr/>
        </p:nvSpPr>
        <p:spPr bwMode="white">
          <a:xfrm>
            <a:off x="3462170" y="4691461"/>
            <a:ext cx="541981" cy="25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BB6215-E984-3C25-22B8-B4C504714937}"/>
              </a:ext>
            </a:extLst>
          </p:cNvPr>
          <p:cNvSpPr/>
          <p:nvPr/>
        </p:nvSpPr>
        <p:spPr bwMode="white">
          <a:xfrm>
            <a:off x="4984882" y="4691461"/>
            <a:ext cx="722642" cy="25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642C14-FAFE-520C-6DE3-854B9488325C}"/>
              </a:ext>
            </a:extLst>
          </p:cNvPr>
          <p:cNvSpPr/>
          <p:nvPr/>
        </p:nvSpPr>
        <p:spPr bwMode="white">
          <a:xfrm>
            <a:off x="6507593" y="4691461"/>
            <a:ext cx="909755" cy="25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B549FC8-C93A-F0D6-4C39-9AE9FBA2136B}"/>
              </a:ext>
            </a:extLst>
          </p:cNvPr>
          <p:cNvSpPr/>
          <p:nvPr/>
        </p:nvSpPr>
        <p:spPr bwMode="white">
          <a:xfrm>
            <a:off x="3352483" y="5408233"/>
            <a:ext cx="741999" cy="25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1B6DDA8-FF30-3283-5458-4867785C5196}"/>
              </a:ext>
            </a:extLst>
          </p:cNvPr>
          <p:cNvSpPr/>
          <p:nvPr/>
        </p:nvSpPr>
        <p:spPr bwMode="white">
          <a:xfrm>
            <a:off x="4875195" y="5408233"/>
            <a:ext cx="929111" cy="25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B45B9F2-65AB-CB14-1566-3E30BE099F62}"/>
              </a:ext>
            </a:extLst>
          </p:cNvPr>
          <p:cNvSpPr/>
          <p:nvPr/>
        </p:nvSpPr>
        <p:spPr bwMode="white">
          <a:xfrm>
            <a:off x="6397906" y="5408233"/>
            <a:ext cx="1109772" cy="25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9270DED-6E4E-E110-E7E8-5603A9216A93}"/>
              </a:ext>
            </a:extLst>
          </p:cNvPr>
          <p:cNvSpPr/>
          <p:nvPr/>
        </p:nvSpPr>
        <p:spPr bwMode="white">
          <a:xfrm>
            <a:off x="3442814" y="6125004"/>
            <a:ext cx="561338" cy="25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BBFF4D4-F95D-E866-E4AC-B976BD375FE3}"/>
              </a:ext>
            </a:extLst>
          </p:cNvPr>
          <p:cNvSpPr/>
          <p:nvPr/>
        </p:nvSpPr>
        <p:spPr bwMode="white">
          <a:xfrm>
            <a:off x="4971977" y="6125004"/>
            <a:ext cx="735546" cy="25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9A264A3-04B6-0686-995E-094CEA0F2874}"/>
              </a:ext>
            </a:extLst>
          </p:cNvPr>
          <p:cNvSpPr/>
          <p:nvPr/>
        </p:nvSpPr>
        <p:spPr bwMode="white">
          <a:xfrm>
            <a:off x="6494688" y="6125004"/>
            <a:ext cx="922659" cy="25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9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FF840-B6FB-A885-F6BE-63CEF369EC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96"/>
          <a:stretch/>
        </p:blipFill>
        <p:spPr>
          <a:xfrm>
            <a:off x="720000" y="972000"/>
            <a:ext cx="10519946" cy="1232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3736E86-94A1-2A74-612C-DABCEF7EF1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436153"/>
            <a:ext cx="8856984" cy="4132542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0A927B9-6908-8AD9-5ECF-40BE11509940}"/>
              </a:ext>
            </a:extLst>
          </p:cNvPr>
          <p:cNvCxnSpPr>
            <a:cxnSpLocks/>
          </p:cNvCxnSpPr>
          <p:nvPr/>
        </p:nvCxnSpPr>
        <p:spPr>
          <a:xfrm>
            <a:off x="3071664" y="4045224"/>
            <a:ext cx="6552728" cy="895944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50B27F8-C535-B2B4-DF56-BE9DF292F252}"/>
              </a:ext>
            </a:extLst>
          </p:cNvPr>
          <p:cNvCxnSpPr>
            <a:cxnSpLocks/>
          </p:cNvCxnSpPr>
          <p:nvPr/>
        </p:nvCxnSpPr>
        <p:spPr>
          <a:xfrm>
            <a:off x="5424766" y="4054628"/>
            <a:ext cx="2039386" cy="88654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4A66A8E-A3E9-E330-FFEB-5FF9702657BE}"/>
              </a:ext>
            </a:extLst>
          </p:cNvPr>
          <p:cNvCxnSpPr>
            <a:cxnSpLocks/>
          </p:cNvCxnSpPr>
          <p:nvPr/>
        </p:nvCxnSpPr>
        <p:spPr>
          <a:xfrm flipH="1">
            <a:off x="2927648" y="4054628"/>
            <a:ext cx="4655368" cy="88654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3F6CDC7-E9A9-E7C5-D590-E18D435F03E8}"/>
              </a:ext>
            </a:extLst>
          </p:cNvPr>
          <p:cNvCxnSpPr>
            <a:cxnSpLocks/>
          </p:cNvCxnSpPr>
          <p:nvPr/>
        </p:nvCxnSpPr>
        <p:spPr>
          <a:xfrm flipH="1">
            <a:off x="5424766" y="4054628"/>
            <a:ext cx="4496786" cy="88654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819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3BE3E0-6CD3-2207-4307-4124213E06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10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9AAAC3-4AB1-BF3D-2EB2-C2C1EF01FA6A}"/>
              </a:ext>
            </a:extLst>
          </p:cNvPr>
          <p:cNvSpPr/>
          <p:nvPr/>
        </p:nvSpPr>
        <p:spPr bwMode="white">
          <a:xfrm>
            <a:off x="3330768" y="3845286"/>
            <a:ext cx="583899" cy="26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D35220-503B-A650-F3F8-1ABFD2AB7D30}"/>
              </a:ext>
            </a:extLst>
          </p:cNvPr>
          <p:cNvSpPr/>
          <p:nvPr/>
        </p:nvSpPr>
        <p:spPr bwMode="white">
          <a:xfrm>
            <a:off x="6800608" y="3845286"/>
            <a:ext cx="765109" cy="26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A997BA-519E-33E8-3F8F-E85B5480CBEE}"/>
              </a:ext>
            </a:extLst>
          </p:cNvPr>
          <p:cNvSpPr/>
          <p:nvPr/>
        </p:nvSpPr>
        <p:spPr bwMode="white">
          <a:xfrm>
            <a:off x="3518690" y="4617314"/>
            <a:ext cx="208056" cy="2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64FD3C-34A3-E7F3-626D-428469943E7F}"/>
              </a:ext>
            </a:extLst>
          </p:cNvPr>
          <p:cNvSpPr/>
          <p:nvPr/>
        </p:nvSpPr>
        <p:spPr bwMode="white">
          <a:xfrm>
            <a:off x="6981818" y="4617314"/>
            <a:ext cx="583899" cy="26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005C8C-7CA3-156B-75FE-6496CF443279}"/>
              </a:ext>
            </a:extLst>
          </p:cNvPr>
          <p:cNvSpPr/>
          <p:nvPr/>
        </p:nvSpPr>
        <p:spPr bwMode="white">
          <a:xfrm>
            <a:off x="3706612" y="5389342"/>
            <a:ext cx="395977" cy="25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E40378-9AC6-D58A-319E-49364CEB5B1D}"/>
              </a:ext>
            </a:extLst>
          </p:cNvPr>
          <p:cNvSpPr/>
          <p:nvPr/>
        </p:nvSpPr>
        <p:spPr bwMode="white">
          <a:xfrm>
            <a:off x="7176451" y="5389342"/>
            <a:ext cx="208056" cy="2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92A0FE-F246-2A05-8B13-9CE28C356C8A}"/>
              </a:ext>
            </a:extLst>
          </p:cNvPr>
          <p:cNvSpPr/>
          <p:nvPr/>
        </p:nvSpPr>
        <p:spPr bwMode="white">
          <a:xfrm>
            <a:off x="3894533" y="6154657"/>
            <a:ext cx="583899" cy="25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1C32C9F-9F07-B0CB-D05B-B10AE310DFBF}"/>
              </a:ext>
            </a:extLst>
          </p:cNvPr>
          <p:cNvSpPr/>
          <p:nvPr/>
        </p:nvSpPr>
        <p:spPr bwMode="white">
          <a:xfrm>
            <a:off x="7357661" y="6154657"/>
            <a:ext cx="402689" cy="25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04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D0F62F-7132-FC00-8796-DF13231822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CE8179-935D-FE40-C504-BF36D50FA4A3}"/>
              </a:ext>
            </a:extLst>
          </p:cNvPr>
          <p:cNvSpPr/>
          <p:nvPr/>
        </p:nvSpPr>
        <p:spPr bwMode="white">
          <a:xfrm>
            <a:off x="3405714" y="1439185"/>
            <a:ext cx="1095238" cy="38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969102-9E33-0F7C-820C-2AE65C3662C5}"/>
              </a:ext>
            </a:extLst>
          </p:cNvPr>
          <p:cNvSpPr/>
          <p:nvPr/>
        </p:nvSpPr>
        <p:spPr bwMode="white">
          <a:xfrm>
            <a:off x="8091428" y="1439185"/>
            <a:ext cx="1238095" cy="38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765503-2C90-9CE4-2286-BB2CE03C4271}"/>
              </a:ext>
            </a:extLst>
          </p:cNvPr>
          <p:cNvSpPr/>
          <p:nvPr/>
        </p:nvSpPr>
        <p:spPr bwMode="white">
          <a:xfrm>
            <a:off x="3681904" y="2535641"/>
            <a:ext cx="819047" cy="38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802902-3878-B86A-3117-CE504F8457A2}"/>
              </a:ext>
            </a:extLst>
          </p:cNvPr>
          <p:cNvSpPr/>
          <p:nvPr/>
        </p:nvSpPr>
        <p:spPr bwMode="white">
          <a:xfrm>
            <a:off x="8329523" y="2535641"/>
            <a:ext cx="1000001" cy="38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D3410A-8EF8-3C06-A2D6-B114E293440D}"/>
              </a:ext>
            </a:extLst>
          </p:cNvPr>
          <p:cNvSpPr/>
          <p:nvPr/>
        </p:nvSpPr>
        <p:spPr bwMode="white">
          <a:xfrm>
            <a:off x="3939047" y="3632097"/>
            <a:ext cx="295238" cy="35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8DABD7-BB27-5A5F-7AF1-531BD359A502}"/>
              </a:ext>
            </a:extLst>
          </p:cNvPr>
          <p:cNvSpPr/>
          <p:nvPr/>
        </p:nvSpPr>
        <p:spPr bwMode="white">
          <a:xfrm>
            <a:off x="8558095" y="3622563"/>
            <a:ext cx="771428" cy="38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FB9E4E-0CBE-4E32-849C-BB93341E56DA}"/>
              </a:ext>
            </a:extLst>
          </p:cNvPr>
          <p:cNvSpPr/>
          <p:nvPr/>
        </p:nvSpPr>
        <p:spPr bwMode="white">
          <a:xfrm>
            <a:off x="4215238" y="4719019"/>
            <a:ext cx="561904" cy="36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C5CDBD-5E89-9241-C620-9871CDB3C944}"/>
              </a:ext>
            </a:extLst>
          </p:cNvPr>
          <p:cNvSpPr/>
          <p:nvPr/>
        </p:nvSpPr>
        <p:spPr bwMode="white">
          <a:xfrm>
            <a:off x="8796190" y="4728553"/>
            <a:ext cx="295238" cy="35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66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2023-12-20T12:29:11Z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