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44" autoAdjust="0"/>
    <p:restoredTop sz="94660"/>
  </p:normalViewPr>
  <p:slideViewPr>
    <p:cSldViewPr showGuides="1">
      <p:cViewPr varScale="1">
        <p:scale>
          <a:sx n="64" d="100"/>
          <a:sy n="64" d="100"/>
        </p:scale>
        <p:origin x="45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C28002-7A46-6B52-AFF3-B990F1269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476" y="3067095"/>
            <a:ext cx="6419048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7C789-7A1E-7ECD-0789-79C6A2DA38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CA0D3-5E11-F081-0F90-27CFDB913251}"/>
              </a:ext>
            </a:extLst>
          </p:cNvPr>
          <p:cNvSpPr/>
          <p:nvPr/>
        </p:nvSpPr>
        <p:spPr bwMode="white">
          <a:xfrm>
            <a:off x="1919536" y="2192910"/>
            <a:ext cx="5261462" cy="66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32B6A5-D8A1-EEAF-B97E-98EF117D8896}"/>
              </a:ext>
            </a:extLst>
          </p:cNvPr>
          <p:cNvSpPr/>
          <p:nvPr/>
        </p:nvSpPr>
        <p:spPr bwMode="white">
          <a:xfrm>
            <a:off x="1055440" y="3128444"/>
            <a:ext cx="3888432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64F42E0-F054-8A54-3CFF-857CBB8C20A3}"/>
              </a:ext>
            </a:extLst>
          </p:cNvPr>
          <p:cNvSpPr/>
          <p:nvPr/>
        </p:nvSpPr>
        <p:spPr bwMode="white">
          <a:xfrm>
            <a:off x="1090080" y="4280573"/>
            <a:ext cx="3997808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63F600D-D497-5B5F-623B-9453F5AE60B2}"/>
              </a:ext>
            </a:extLst>
          </p:cNvPr>
          <p:cNvSpPr/>
          <p:nvPr/>
        </p:nvSpPr>
        <p:spPr bwMode="white">
          <a:xfrm>
            <a:off x="1054216" y="5432699"/>
            <a:ext cx="6769976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6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A7FE4-B492-C759-7DE7-2E7B2A509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942430B-8206-0C0F-794D-428EAF252FA1}"/>
              </a:ext>
            </a:extLst>
          </p:cNvPr>
          <p:cNvSpPr/>
          <p:nvPr/>
        </p:nvSpPr>
        <p:spPr bwMode="white">
          <a:xfrm>
            <a:off x="1199456" y="2024799"/>
            <a:ext cx="6192688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18BF69-7219-A2B6-0DEA-5354FFAABD20}"/>
              </a:ext>
            </a:extLst>
          </p:cNvPr>
          <p:cNvSpPr/>
          <p:nvPr/>
        </p:nvSpPr>
        <p:spPr bwMode="white">
          <a:xfrm>
            <a:off x="983432" y="3128443"/>
            <a:ext cx="5688632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76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5EB2A-B23B-33A2-691D-E1885454C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3D96C4-2D87-AF23-3F20-4A65BC7D201E}"/>
              </a:ext>
            </a:extLst>
          </p:cNvPr>
          <p:cNvSpPr/>
          <p:nvPr/>
        </p:nvSpPr>
        <p:spPr bwMode="white">
          <a:xfrm>
            <a:off x="1199456" y="3200451"/>
            <a:ext cx="5040560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8A5907-2E90-C840-9ACF-1D4D7BE3512E}"/>
              </a:ext>
            </a:extLst>
          </p:cNvPr>
          <p:cNvSpPr/>
          <p:nvPr/>
        </p:nvSpPr>
        <p:spPr bwMode="white">
          <a:xfrm>
            <a:off x="1174136" y="4365104"/>
            <a:ext cx="4921864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392A473-F931-3985-8EB3-2C7BB31EEBE2}"/>
              </a:ext>
            </a:extLst>
          </p:cNvPr>
          <p:cNvSpPr/>
          <p:nvPr/>
        </p:nvSpPr>
        <p:spPr bwMode="white">
          <a:xfrm>
            <a:off x="1172910" y="5529757"/>
            <a:ext cx="3410922" cy="8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9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3B5B9-BDE8-7BE6-A514-4947E53D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E82DC8-13E2-AC5B-3CB4-B946899A65FA}"/>
              </a:ext>
            </a:extLst>
          </p:cNvPr>
          <p:cNvSpPr/>
          <p:nvPr/>
        </p:nvSpPr>
        <p:spPr bwMode="white">
          <a:xfrm>
            <a:off x="6138136" y="3968705"/>
            <a:ext cx="729943" cy="34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9708E-FC04-8821-7AE7-396DEB734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8DB0E-6B5A-93AC-E0B2-AED7386AB1D8}"/>
              </a:ext>
            </a:extLst>
          </p:cNvPr>
          <p:cNvSpPr/>
          <p:nvPr/>
        </p:nvSpPr>
        <p:spPr bwMode="white">
          <a:xfrm>
            <a:off x="4548571" y="1334489"/>
            <a:ext cx="1238095" cy="4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84952-F33E-BF20-D803-1139B1E393BF}"/>
              </a:ext>
            </a:extLst>
          </p:cNvPr>
          <p:cNvSpPr/>
          <p:nvPr/>
        </p:nvSpPr>
        <p:spPr bwMode="white">
          <a:xfrm>
            <a:off x="8815238" y="1334489"/>
            <a:ext cx="952380" cy="4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BC9D8-E934-E3BE-9C43-7B22D5D61396}"/>
              </a:ext>
            </a:extLst>
          </p:cNvPr>
          <p:cNvSpPr/>
          <p:nvPr/>
        </p:nvSpPr>
        <p:spPr bwMode="white">
          <a:xfrm>
            <a:off x="672000" y="5085184"/>
            <a:ext cx="1247536" cy="79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A951E-880E-E034-D99C-ECE5724CE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03A91-C17F-45D7-DB3C-E65EAC4B04D8}"/>
              </a:ext>
            </a:extLst>
          </p:cNvPr>
          <p:cNvSpPr/>
          <p:nvPr/>
        </p:nvSpPr>
        <p:spPr bwMode="white">
          <a:xfrm>
            <a:off x="1834284" y="3712113"/>
            <a:ext cx="4405731" cy="5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1E26C4-0153-73A0-66EE-626A01CC448C}"/>
              </a:ext>
            </a:extLst>
          </p:cNvPr>
          <p:cNvSpPr/>
          <p:nvPr/>
        </p:nvSpPr>
        <p:spPr bwMode="white">
          <a:xfrm>
            <a:off x="6881904" y="3848341"/>
            <a:ext cx="4266666" cy="4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EB1671-4CD8-C364-1237-549BD1A7BFD6}"/>
              </a:ext>
            </a:extLst>
          </p:cNvPr>
          <p:cNvSpPr/>
          <p:nvPr/>
        </p:nvSpPr>
        <p:spPr bwMode="white">
          <a:xfrm>
            <a:off x="1834285" y="4972210"/>
            <a:ext cx="2628571" cy="4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3B906F-5ADA-455F-E3B8-3C7994AED8B0}"/>
              </a:ext>
            </a:extLst>
          </p:cNvPr>
          <p:cNvSpPr/>
          <p:nvPr/>
        </p:nvSpPr>
        <p:spPr bwMode="white">
          <a:xfrm>
            <a:off x="6881904" y="5010307"/>
            <a:ext cx="1828571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4810A2-FDC6-7979-AB7E-1FA0A6C00EB9}"/>
              </a:ext>
            </a:extLst>
          </p:cNvPr>
          <p:cNvSpPr/>
          <p:nvPr/>
        </p:nvSpPr>
        <p:spPr bwMode="white">
          <a:xfrm>
            <a:off x="1834285" y="6134176"/>
            <a:ext cx="1828571" cy="38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93810F-1BF5-E2AD-7CDE-F86341593DC2}"/>
              </a:ext>
            </a:extLst>
          </p:cNvPr>
          <p:cNvSpPr/>
          <p:nvPr/>
        </p:nvSpPr>
        <p:spPr bwMode="white">
          <a:xfrm>
            <a:off x="6881904" y="6134176"/>
            <a:ext cx="1028571" cy="35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31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F508B-0AE5-D6ED-7297-F46C273AE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ECD0C1-955B-6F3F-94C8-F9D37E82A27D}"/>
              </a:ext>
            </a:extLst>
          </p:cNvPr>
          <p:cNvSpPr/>
          <p:nvPr/>
        </p:nvSpPr>
        <p:spPr bwMode="white">
          <a:xfrm>
            <a:off x="681904" y="2365490"/>
            <a:ext cx="3190476" cy="37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A3327-F2BC-E674-D028-07BD07E7F46A}"/>
              </a:ext>
            </a:extLst>
          </p:cNvPr>
          <p:cNvSpPr/>
          <p:nvPr/>
        </p:nvSpPr>
        <p:spPr bwMode="white">
          <a:xfrm>
            <a:off x="5024761" y="2317768"/>
            <a:ext cx="4161905" cy="42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91DC9F-1C52-C66A-6838-7F312F0ACFEE}"/>
              </a:ext>
            </a:extLst>
          </p:cNvPr>
          <p:cNvSpPr/>
          <p:nvPr/>
        </p:nvSpPr>
        <p:spPr bwMode="white">
          <a:xfrm>
            <a:off x="681904" y="3356992"/>
            <a:ext cx="2389760" cy="64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09ACA9-76B9-2A0F-E39B-1F8F5B02C695}"/>
              </a:ext>
            </a:extLst>
          </p:cNvPr>
          <p:cNvSpPr/>
          <p:nvPr/>
        </p:nvSpPr>
        <p:spPr bwMode="white">
          <a:xfrm>
            <a:off x="5024761" y="3463102"/>
            <a:ext cx="2638095" cy="39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F1E8A4-32FA-D3F8-7F5C-E12629CE65A7}"/>
              </a:ext>
            </a:extLst>
          </p:cNvPr>
          <p:cNvSpPr/>
          <p:nvPr/>
        </p:nvSpPr>
        <p:spPr bwMode="white">
          <a:xfrm>
            <a:off x="5024761" y="4608437"/>
            <a:ext cx="1304761" cy="35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71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E36DC-D258-DA13-EF95-CC263E389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4C4DF-1942-F3A6-FEB7-AD440929039F}"/>
              </a:ext>
            </a:extLst>
          </p:cNvPr>
          <p:cNvSpPr/>
          <p:nvPr/>
        </p:nvSpPr>
        <p:spPr bwMode="white">
          <a:xfrm>
            <a:off x="681904" y="2325430"/>
            <a:ext cx="3847619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8B72C-E7C8-9137-0380-F1C0D2E9F87F}"/>
              </a:ext>
            </a:extLst>
          </p:cNvPr>
          <p:cNvSpPr/>
          <p:nvPr/>
        </p:nvSpPr>
        <p:spPr bwMode="white">
          <a:xfrm>
            <a:off x="5748571" y="2325430"/>
            <a:ext cx="4095237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AECFF7-A0A2-CED7-7EDC-8D418DB2EFBB}"/>
              </a:ext>
            </a:extLst>
          </p:cNvPr>
          <p:cNvSpPr/>
          <p:nvPr/>
        </p:nvSpPr>
        <p:spPr bwMode="white">
          <a:xfrm>
            <a:off x="681904" y="3459642"/>
            <a:ext cx="4609523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97C355-26A3-F786-C60E-2617B8E27859}"/>
              </a:ext>
            </a:extLst>
          </p:cNvPr>
          <p:cNvSpPr/>
          <p:nvPr/>
        </p:nvSpPr>
        <p:spPr bwMode="white">
          <a:xfrm>
            <a:off x="5748571" y="3459642"/>
            <a:ext cx="3323809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162E0A-8FA3-9C1D-6B9F-33C59EEECBB9}"/>
              </a:ext>
            </a:extLst>
          </p:cNvPr>
          <p:cNvSpPr/>
          <p:nvPr/>
        </p:nvSpPr>
        <p:spPr bwMode="white">
          <a:xfrm>
            <a:off x="681904" y="4437112"/>
            <a:ext cx="3037832" cy="6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296A2F-5F91-EB86-0325-B74C445EEF4B}"/>
              </a:ext>
            </a:extLst>
          </p:cNvPr>
          <p:cNvSpPr/>
          <p:nvPr/>
        </p:nvSpPr>
        <p:spPr bwMode="white">
          <a:xfrm>
            <a:off x="5748571" y="4593855"/>
            <a:ext cx="2619047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65604E-7325-F34F-FAE9-30643E8B30CC}"/>
              </a:ext>
            </a:extLst>
          </p:cNvPr>
          <p:cNvSpPr/>
          <p:nvPr/>
        </p:nvSpPr>
        <p:spPr bwMode="white">
          <a:xfrm>
            <a:off x="681904" y="5589240"/>
            <a:ext cx="2317752" cy="6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1660D8-6FD7-0470-8AE1-1651647FF5AD}"/>
              </a:ext>
            </a:extLst>
          </p:cNvPr>
          <p:cNvSpPr/>
          <p:nvPr/>
        </p:nvSpPr>
        <p:spPr bwMode="white">
          <a:xfrm>
            <a:off x="5748571" y="5728067"/>
            <a:ext cx="1304760" cy="36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26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7F566-63C0-EDA4-193D-B6B1D9537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5909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87DDD-F2AF-07AE-282E-34383F6EE3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34C08-7392-447B-A538-AACB07CEC3E0}"/>
              </a:ext>
            </a:extLst>
          </p:cNvPr>
          <p:cNvSpPr/>
          <p:nvPr/>
        </p:nvSpPr>
        <p:spPr bwMode="white">
          <a:xfrm>
            <a:off x="1224761" y="1296362"/>
            <a:ext cx="3466666" cy="4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224E90-83FD-E838-0654-80E6FBAF29FB}"/>
              </a:ext>
            </a:extLst>
          </p:cNvPr>
          <p:cNvSpPr/>
          <p:nvPr/>
        </p:nvSpPr>
        <p:spPr bwMode="white">
          <a:xfrm>
            <a:off x="681904" y="2374389"/>
            <a:ext cx="2685714" cy="4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BDA26-8D48-5E37-4321-6656728A346B}"/>
              </a:ext>
            </a:extLst>
          </p:cNvPr>
          <p:cNvSpPr/>
          <p:nvPr/>
        </p:nvSpPr>
        <p:spPr bwMode="white">
          <a:xfrm>
            <a:off x="681904" y="3481036"/>
            <a:ext cx="2638095" cy="4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F4316-1035-FBB5-0CA6-96BB8DA3B62F}"/>
              </a:ext>
            </a:extLst>
          </p:cNvPr>
          <p:cNvSpPr/>
          <p:nvPr/>
        </p:nvSpPr>
        <p:spPr bwMode="white">
          <a:xfrm>
            <a:off x="623392" y="4365104"/>
            <a:ext cx="7430320" cy="72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5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25C9F-52CA-9656-F5F5-CAA981DD0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52706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