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4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28FE06-A866-AC93-F417-798B07B59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952" y="3005190"/>
            <a:ext cx="6438095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1476F-A391-09C7-0757-BC940EF928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E0F514-287D-68A1-74F0-658B8701F70B}"/>
              </a:ext>
            </a:extLst>
          </p:cNvPr>
          <p:cNvSpPr/>
          <p:nvPr/>
        </p:nvSpPr>
        <p:spPr bwMode="white">
          <a:xfrm>
            <a:off x="1343472" y="3063714"/>
            <a:ext cx="5328592" cy="72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1D7402-6215-F52F-793C-30F8637D7181}"/>
              </a:ext>
            </a:extLst>
          </p:cNvPr>
          <p:cNvSpPr/>
          <p:nvPr/>
        </p:nvSpPr>
        <p:spPr bwMode="white">
          <a:xfrm>
            <a:off x="3071664" y="4149080"/>
            <a:ext cx="2232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9D92687-C860-601A-CAB8-7F3129280DC8}"/>
              </a:ext>
            </a:extLst>
          </p:cNvPr>
          <p:cNvSpPr/>
          <p:nvPr/>
        </p:nvSpPr>
        <p:spPr bwMode="white">
          <a:xfrm>
            <a:off x="3215680" y="5157192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960573B-9C13-1E59-9AF5-9004A45A99B1}"/>
              </a:ext>
            </a:extLst>
          </p:cNvPr>
          <p:cNvSpPr/>
          <p:nvPr/>
        </p:nvSpPr>
        <p:spPr bwMode="white">
          <a:xfrm>
            <a:off x="1118598" y="6083928"/>
            <a:ext cx="59855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1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EA09B-4533-A797-0922-257FF07FF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183044-C854-1061-B9EF-E515D2297A12}"/>
              </a:ext>
            </a:extLst>
          </p:cNvPr>
          <p:cNvSpPr/>
          <p:nvPr/>
        </p:nvSpPr>
        <p:spPr bwMode="white">
          <a:xfrm>
            <a:off x="8753409" y="4249241"/>
            <a:ext cx="1453234" cy="65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F106B1-9AD1-C035-CF86-F360475BE636}"/>
              </a:ext>
            </a:extLst>
          </p:cNvPr>
          <p:cNvSpPr/>
          <p:nvPr/>
        </p:nvSpPr>
        <p:spPr bwMode="white">
          <a:xfrm>
            <a:off x="6505860" y="6109053"/>
            <a:ext cx="315921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259F7-1803-0683-F003-E97B38250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600B7-C9A9-12AF-BBC3-6C353B783601}"/>
              </a:ext>
            </a:extLst>
          </p:cNvPr>
          <p:cNvSpPr/>
          <p:nvPr/>
        </p:nvSpPr>
        <p:spPr bwMode="white">
          <a:xfrm>
            <a:off x="8770421" y="1169324"/>
            <a:ext cx="742105" cy="6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D8F26-B635-B5F0-0927-490616BFCC2F}"/>
              </a:ext>
            </a:extLst>
          </p:cNvPr>
          <p:cNvSpPr/>
          <p:nvPr/>
        </p:nvSpPr>
        <p:spPr bwMode="white">
          <a:xfrm>
            <a:off x="8103467" y="3067399"/>
            <a:ext cx="338174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904CB8-77D2-8BDC-7236-D4AD51673ABB}"/>
              </a:ext>
            </a:extLst>
          </p:cNvPr>
          <p:cNvSpPr/>
          <p:nvPr/>
        </p:nvSpPr>
        <p:spPr bwMode="white">
          <a:xfrm>
            <a:off x="6901070" y="4495654"/>
            <a:ext cx="1897532" cy="45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2EA157-F80A-77A9-903D-6DC492F9A3FA}"/>
              </a:ext>
            </a:extLst>
          </p:cNvPr>
          <p:cNvSpPr/>
          <p:nvPr/>
        </p:nvSpPr>
        <p:spPr bwMode="white">
          <a:xfrm>
            <a:off x="5351105" y="5134610"/>
            <a:ext cx="1418452" cy="44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9AFD8A-A5D4-D49A-B1AF-3399FD2EE52A}"/>
              </a:ext>
            </a:extLst>
          </p:cNvPr>
          <p:cNvSpPr/>
          <p:nvPr/>
        </p:nvSpPr>
        <p:spPr bwMode="white">
          <a:xfrm>
            <a:off x="8432247" y="5153402"/>
            <a:ext cx="309992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91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C863F-CCC6-E494-0E58-48E74331E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142A3-4718-B358-CF92-E68198823FC1}"/>
              </a:ext>
            </a:extLst>
          </p:cNvPr>
          <p:cNvSpPr/>
          <p:nvPr/>
        </p:nvSpPr>
        <p:spPr bwMode="white">
          <a:xfrm>
            <a:off x="1703512" y="3449623"/>
            <a:ext cx="424847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B47734-05E9-0161-4F08-1F83B3DA4920}"/>
              </a:ext>
            </a:extLst>
          </p:cNvPr>
          <p:cNvSpPr/>
          <p:nvPr/>
        </p:nvSpPr>
        <p:spPr bwMode="white">
          <a:xfrm>
            <a:off x="3431704" y="4648182"/>
            <a:ext cx="1944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741191-9562-D92C-4702-4A6B3C0A9660}"/>
              </a:ext>
            </a:extLst>
          </p:cNvPr>
          <p:cNvSpPr/>
          <p:nvPr/>
        </p:nvSpPr>
        <p:spPr bwMode="white">
          <a:xfrm>
            <a:off x="6239985" y="3573016"/>
            <a:ext cx="489657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37D800-8A6A-0BA3-48E4-2BCFFA21E026}"/>
              </a:ext>
            </a:extLst>
          </p:cNvPr>
          <p:cNvSpPr/>
          <p:nvPr/>
        </p:nvSpPr>
        <p:spPr bwMode="white">
          <a:xfrm>
            <a:off x="8139413" y="4653136"/>
            <a:ext cx="1944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7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3F9E9-257C-DAF7-777E-4DFF7FA520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2E9B5-5C1C-7EFA-68F1-AD491AA01860}"/>
              </a:ext>
            </a:extLst>
          </p:cNvPr>
          <p:cNvSpPr/>
          <p:nvPr/>
        </p:nvSpPr>
        <p:spPr bwMode="white">
          <a:xfrm>
            <a:off x="681904" y="2242114"/>
            <a:ext cx="4666666" cy="46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9BBA3-21AD-6514-7A25-D1087B229D92}"/>
              </a:ext>
            </a:extLst>
          </p:cNvPr>
          <p:cNvSpPr/>
          <p:nvPr/>
        </p:nvSpPr>
        <p:spPr bwMode="white">
          <a:xfrm>
            <a:off x="5529523" y="2242114"/>
            <a:ext cx="4628571" cy="46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2DBED9-36BB-4F98-BC7D-DEF22A99421B}"/>
              </a:ext>
            </a:extLst>
          </p:cNvPr>
          <p:cNvSpPr/>
          <p:nvPr/>
        </p:nvSpPr>
        <p:spPr bwMode="white">
          <a:xfrm>
            <a:off x="3224761" y="3368983"/>
            <a:ext cx="1628571" cy="35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AD163-1489-0BFF-1412-C168DD0864C3}"/>
              </a:ext>
            </a:extLst>
          </p:cNvPr>
          <p:cNvSpPr/>
          <p:nvPr/>
        </p:nvSpPr>
        <p:spPr bwMode="white">
          <a:xfrm>
            <a:off x="8034285" y="3368983"/>
            <a:ext cx="1628571" cy="35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7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CCF72-EB0D-D5A8-7975-9DACD318F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A3BDF0-47CD-4DF7-A1A4-395425A1C6E8}"/>
              </a:ext>
            </a:extLst>
          </p:cNvPr>
          <p:cNvSpPr/>
          <p:nvPr/>
        </p:nvSpPr>
        <p:spPr bwMode="white">
          <a:xfrm>
            <a:off x="1919536" y="2204864"/>
            <a:ext cx="54006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CABA42F-4A57-0142-6767-FB77C49A382F}"/>
              </a:ext>
            </a:extLst>
          </p:cNvPr>
          <p:cNvSpPr/>
          <p:nvPr/>
        </p:nvSpPr>
        <p:spPr bwMode="white">
          <a:xfrm>
            <a:off x="3431704" y="3104964"/>
            <a:ext cx="21602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813A0B-E96F-7D3D-65AA-71E2E762E78F}"/>
              </a:ext>
            </a:extLst>
          </p:cNvPr>
          <p:cNvSpPr/>
          <p:nvPr/>
        </p:nvSpPr>
        <p:spPr bwMode="white">
          <a:xfrm>
            <a:off x="2770113" y="4157808"/>
            <a:ext cx="36139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18B3C7-FEEA-5E20-69B7-AD3E942AF9AA}"/>
              </a:ext>
            </a:extLst>
          </p:cNvPr>
          <p:cNvSpPr/>
          <p:nvPr/>
        </p:nvSpPr>
        <p:spPr bwMode="white">
          <a:xfrm>
            <a:off x="3575720" y="4985900"/>
            <a:ext cx="21602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F45419E-6D2D-2724-1568-4B2868EB509B}"/>
              </a:ext>
            </a:extLst>
          </p:cNvPr>
          <p:cNvSpPr/>
          <p:nvPr/>
        </p:nvSpPr>
        <p:spPr bwMode="white">
          <a:xfrm>
            <a:off x="2063552" y="5949280"/>
            <a:ext cx="795559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06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ECA66-2C11-E87F-7E2D-CBD180A13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4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3D54B7-09FD-5C16-CBEB-ADA7F5FACA5A}"/>
              </a:ext>
            </a:extLst>
          </p:cNvPr>
          <p:cNvSpPr/>
          <p:nvPr/>
        </p:nvSpPr>
        <p:spPr bwMode="white">
          <a:xfrm>
            <a:off x="1055440" y="2783618"/>
            <a:ext cx="4464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A79852-ACDD-5323-1609-09EFF0529160}"/>
              </a:ext>
            </a:extLst>
          </p:cNvPr>
          <p:cNvSpPr/>
          <p:nvPr/>
        </p:nvSpPr>
        <p:spPr bwMode="white">
          <a:xfrm>
            <a:off x="1055440" y="3527964"/>
            <a:ext cx="38884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1CF043-CC3F-6928-D0C7-F7CC1081F3CA}"/>
              </a:ext>
            </a:extLst>
          </p:cNvPr>
          <p:cNvSpPr/>
          <p:nvPr/>
        </p:nvSpPr>
        <p:spPr bwMode="white">
          <a:xfrm>
            <a:off x="2135560" y="4385636"/>
            <a:ext cx="2808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E2885E1-E6B0-E5F5-B16C-A5B2D0063678}"/>
              </a:ext>
            </a:extLst>
          </p:cNvPr>
          <p:cNvSpPr/>
          <p:nvPr/>
        </p:nvSpPr>
        <p:spPr bwMode="white">
          <a:xfrm>
            <a:off x="2953075" y="5275979"/>
            <a:ext cx="155874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4D0EFA-8ED1-0AE0-7E90-DBCDCA125473}"/>
              </a:ext>
            </a:extLst>
          </p:cNvPr>
          <p:cNvSpPr/>
          <p:nvPr/>
        </p:nvSpPr>
        <p:spPr bwMode="white">
          <a:xfrm>
            <a:off x="1055440" y="6093296"/>
            <a:ext cx="31683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9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1B364-6DDC-D08B-8F9B-EAC65383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681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AC0F4-EE55-89B1-1355-B8D847BA8D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4385C45-980A-FA73-7612-E47A10960BE5}"/>
              </a:ext>
            </a:extLst>
          </p:cNvPr>
          <p:cNvSpPr/>
          <p:nvPr/>
        </p:nvSpPr>
        <p:spPr bwMode="white">
          <a:xfrm>
            <a:off x="411453" y="972000"/>
            <a:ext cx="755675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196F6FB-5907-8E24-3932-B8453C03817F}"/>
              </a:ext>
            </a:extLst>
          </p:cNvPr>
          <p:cNvSpPr/>
          <p:nvPr/>
        </p:nvSpPr>
        <p:spPr bwMode="white">
          <a:xfrm>
            <a:off x="411453" y="2132856"/>
            <a:ext cx="40283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A7B88A2-4B3B-A9DC-F244-E95E28E1BCF9}"/>
              </a:ext>
            </a:extLst>
          </p:cNvPr>
          <p:cNvSpPr/>
          <p:nvPr/>
        </p:nvSpPr>
        <p:spPr bwMode="white">
          <a:xfrm>
            <a:off x="411453" y="3140968"/>
            <a:ext cx="1043707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B8D39CE-7395-6364-E1A0-DC67EFE0CD8E}"/>
              </a:ext>
            </a:extLst>
          </p:cNvPr>
          <p:cNvSpPr/>
          <p:nvPr/>
        </p:nvSpPr>
        <p:spPr bwMode="white">
          <a:xfrm>
            <a:off x="642492" y="4301824"/>
            <a:ext cx="107100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1885183-87AD-DD4E-13CE-F6E51F6CC680}"/>
              </a:ext>
            </a:extLst>
          </p:cNvPr>
          <p:cNvSpPr/>
          <p:nvPr/>
        </p:nvSpPr>
        <p:spPr bwMode="white">
          <a:xfrm>
            <a:off x="411453" y="5376964"/>
            <a:ext cx="251619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6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