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93021F1-C194-7913-50F2-14B8C95F5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238" y="3095666"/>
            <a:ext cx="5809524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7CE25-3A61-5CD7-C8F8-3C906C295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4EA205A-3098-8D1A-806F-5A536ABD6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39"/>
            <a:ext cx="8784976" cy="464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5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0678A-961D-F4CD-2640-8BF38D1F7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D51FE-7010-F426-0B43-E6C92DEF9FB5}"/>
              </a:ext>
            </a:extLst>
          </p:cNvPr>
          <p:cNvSpPr/>
          <p:nvPr/>
        </p:nvSpPr>
        <p:spPr bwMode="white">
          <a:xfrm>
            <a:off x="3348571" y="2153864"/>
            <a:ext cx="1133333" cy="55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4876C-492B-A018-60C3-75060398BC12}"/>
              </a:ext>
            </a:extLst>
          </p:cNvPr>
          <p:cNvSpPr/>
          <p:nvPr/>
        </p:nvSpPr>
        <p:spPr bwMode="white">
          <a:xfrm>
            <a:off x="7958095" y="2220583"/>
            <a:ext cx="933333" cy="4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7CA1F7-4757-F0D6-8EC8-ADE0B19B70C1}"/>
              </a:ext>
            </a:extLst>
          </p:cNvPr>
          <p:cNvSpPr/>
          <p:nvPr/>
        </p:nvSpPr>
        <p:spPr bwMode="white">
          <a:xfrm>
            <a:off x="5015238" y="3221355"/>
            <a:ext cx="333333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0C5CAE-3328-8D94-8C65-FFE323956A2A}"/>
              </a:ext>
            </a:extLst>
          </p:cNvPr>
          <p:cNvSpPr/>
          <p:nvPr/>
        </p:nvSpPr>
        <p:spPr bwMode="white">
          <a:xfrm>
            <a:off x="3143672" y="4149080"/>
            <a:ext cx="1656184" cy="140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4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2D3D2-B50B-944F-6442-D48E1ABB1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B18821-46BE-0B07-41C6-CF47140074B6}"/>
              </a:ext>
            </a:extLst>
          </p:cNvPr>
          <p:cNvSpPr/>
          <p:nvPr/>
        </p:nvSpPr>
        <p:spPr bwMode="white">
          <a:xfrm>
            <a:off x="983432" y="3068959"/>
            <a:ext cx="10369152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64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FC9AE-3BAD-9BF5-B948-9DE6118F3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C78EF-5BD0-2D46-3A98-4684B3DA6047}"/>
              </a:ext>
            </a:extLst>
          </p:cNvPr>
          <p:cNvSpPr/>
          <p:nvPr/>
        </p:nvSpPr>
        <p:spPr bwMode="white">
          <a:xfrm>
            <a:off x="8956490" y="6131637"/>
            <a:ext cx="426175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943E4-7D74-0127-56CE-9857A964C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54FFE-90CC-B531-77D0-F26A5DEEF6C8}"/>
              </a:ext>
            </a:extLst>
          </p:cNvPr>
          <p:cNvSpPr/>
          <p:nvPr/>
        </p:nvSpPr>
        <p:spPr bwMode="white">
          <a:xfrm>
            <a:off x="9710476" y="3422571"/>
            <a:ext cx="466666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25C36-A8D3-6A56-402A-3771110E9E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EA2AA-A6C9-D77B-3EC8-D6C973108230}"/>
              </a:ext>
            </a:extLst>
          </p:cNvPr>
          <p:cNvSpPr/>
          <p:nvPr/>
        </p:nvSpPr>
        <p:spPr bwMode="white">
          <a:xfrm>
            <a:off x="1860750" y="6244131"/>
            <a:ext cx="763122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25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1940A-9864-A047-408B-4B9B38CB4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444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2980C-A4BB-C816-A089-B3DF8F737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3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D7763C-2516-A3EB-D734-4D288F5A2F93}"/>
              </a:ext>
            </a:extLst>
          </p:cNvPr>
          <p:cNvSpPr/>
          <p:nvPr/>
        </p:nvSpPr>
        <p:spPr bwMode="white">
          <a:xfrm>
            <a:off x="551384" y="947377"/>
            <a:ext cx="3816424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0BF581B-0BD8-3BB5-51C8-1090A7367B5D}"/>
              </a:ext>
            </a:extLst>
          </p:cNvPr>
          <p:cNvSpPr/>
          <p:nvPr/>
        </p:nvSpPr>
        <p:spPr bwMode="white">
          <a:xfrm>
            <a:off x="528360" y="1761355"/>
            <a:ext cx="8880008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80DFC05-037B-9079-28DA-C3E83AAA913F}"/>
              </a:ext>
            </a:extLst>
          </p:cNvPr>
          <p:cNvSpPr/>
          <p:nvPr/>
        </p:nvSpPr>
        <p:spPr bwMode="white">
          <a:xfrm>
            <a:off x="520327" y="2552856"/>
            <a:ext cx="3631457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ACE10EB-6829-884F-E16A-6EAC3E111BA1}"/>
              </a:ext>
            </a:extLst>
          </p:cNvPr>
          <p:cNvSpPr/>
          <p:nvPr/>
        </p:nvSpPr>
        <p:spPr bwMode="white">
          <a:xfrm>
            <a:off x="520327" y="3515136"/>
            <a:ext cx="3991497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2080784-AC30-D29F-9AFF-969E73705951}"/>
              </a:ext>
            </a:extLst>
          </p:cNvPr>
          <p:cNvSpPr/>
          <p:nvPr/>
        </p:nvSpPr>
        <p:spPr bwMode="white">
          <a:xfrm>
            <a:off x="516313" y="4237631"/>
            <a:ext cx="9203845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D4BECAC-6156-9EC2-C2BE-3CEEB832BC35}"/>
              </a:ext>
            </a:extLst>
          </p:cNvPr>
          <p:cNvSpPr/>
          <p:nvPr/>
        </p:nvSpPr>
        <p:spPr bwMode="white">
          <a:xfrm>
            <a:off x="516313" y="5325897"/>
            <a:ext cx="1304761" cy="59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D04035A-1F33-DFB2-ACC7-35411191F72C}"/>
              </a:ext>
            </a:extLst>
          </p:cNvPr>
          <p:cNvSpPr/>
          <p:nvPr/>
        </p:nvSpPr>
        <p:spPr bwMode="white">
          <a:xfrm>
            <a:off x="481242" y="6025082"/>
            <a:ext cx="8927126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52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86224-E682-258E-7C6F-B23C9621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3455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444BB-F5BC-67EE-EBB7-2E6853120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156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5699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59A58-5D90-38B3-7635-D90005FFB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FAFC4-7AC9-61A6-4CE0-5C6A1E70C479}"/>
              </a:ext>
            </a:extLst>
          </p:cNvPr>
          <p:cNvSpPr/>
          <p:nvPr/>
        </p:nvSpPr>
        <p:spPr bwMode="white">
          <a:xfrm>
            <a:off x="3764109" y="4922211"/>
            <a:ext cx="452267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EC8D0-0C5F-115C-7293-55C21CD643DC}"/>
              </a:ext>
            </a:extLst>
          </p:cNvPr>
          <p:cNvSpPr/>
          <p:nvPr/>
        </p:nvSpPr>
        <p:spPr bwMode="white">
          <a:xfrm>
            <a:off x="5138307" y="4887407"/>
            <a:ext cx="287016" cy="28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AE8E6-7ABB-3A48-CAB2-DAF28B7F2707}"/>
              </a:ext>
            </a:extLst>
          </p:cNvPr>
          <p:cNvSpPr/>
          <p:nvPr/>
        </p:nvSpPr>
        <p:spPr bwMode="white">
          <a:xfrm>
            <a:off x="6242884" y="4922211"/>
            <a:ext cx="713191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184FF0-3DC1-817D-688C-D6F843D100AB}"/>
              </a:ext>
            </a:extLst>
          </p:cNvPr>
          <p:cNvSpPr/>
          <p:nvPr/>
        </p:nvSpPr>
        <p:spPr bwMode="white">
          <a:xfrm>
            <a:off x="7634477" y="4922211"/>
            <a:ext cx="452267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B09DD-9E92-6772-84A9-A07A3235C93D}"/>
              </a:ext>
            </a:extLst>
          </p:cNvPr>
          <p:cNvSpPr/>
          <p:nvPr/>
        </p:nvSpPr>
        <p:spPr bwMode="white">
          <a:xfrm>
            <a:off x="9243506" y="4887407"/>
            <a:ext cx="269621" cy="26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30849D-A637-2614-A191-698EC62417DC}"/>
              </a:ext>
            </a:extLst>
          </p:cNvPr>
          <p:cNvSpPr/>
          <p:nvPr/>
        </p:nvSpPr>
        <p:spPr bwMode="white">
          <a:xfrm>
            <a:off x="3851083" y="5879311"/>
            <a:ext cx="26962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CD76F6-5266-B9D1-EF5F-FD77056CDA31}"/>
              </a:ext>
            </a:extLst>
          </p:cNvPr>
          <p:cNvSpPr/>
          <p:nvPr/>
        </p:nvSpPr>
        <p:spPr bwMode="white">
          <a:xfrm>
            <a:off x="5138307" y="5879311"/>
            <a:ext cx="278318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037896-9525-082B-3487-88DB71E60D1F}"/>
              </a:ext>
            </a:extLst>
          </p:cNvPr>
          <p:cNvSpPr/>
          <p:nvPr/>
        </p:nvSpPr>
        <p:spPr bwMode="white">
          <a:xfrm>
            <a:off x="6425530" y="5870610"/>
            <a:ext cx="269621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B03C49-BB3A-1FD5-C7C1-0E858E0DA94B}"/>
              </a:ext>
            </a:extLst>
          </p:cNvPr>
          <p:cNvSpPr/>
          <p:nvPr/>
        </p:nvSpPr>
        <p:spPr bwMode="white">
          <a:xfrm>
            <a:off x="7712754" y="5879311"/>
            <a:ext cx="269621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5D5937-168D-B350-9E96-2017A913530E}"/>
              </a:ext>
            </a:extLst>
          </p:cNvPr>
          <p:cNvSpPr/>
          <p:nvPr/>
        </p:nvSpPr>
        <p:spPr bwMode="white">
          <a:xfrm>
            <a:off x="9243506" y="5870610"/>
            <a:ext cx="269621" cy="33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