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97" autoAdjust="0"/>
    <p:restoredTop sz="94660"/>
  </p:normalViewPr>
  <p:slideViewPr>
    <p:cSldViewPr showGuides="1">
      <p:cViewPr>
        <p:scale>
          <a:sx n="68" d="100"/>
          <a:sy n="68" d="100"/>
        </p:scale>
        <p:origin x="30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447D04-6A52-D561-268A-BA4EB95747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571" r="55556"/>
          <a:stretch/>
        </p:blipFill>
        <p:spPr>
          <a:xfrm>
            <a:off x="3744336" y="3028199"/>
            <a:ext cx="4799936" cy="801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3365C9-12EC-42B0-D889-3CC7435527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725923-0BFB-983C-A6F6-9F27BE8B40A5}"/>
              </a:ext>
            </a:extLst>
          </p:cNvPr>
          <p:cNvSpPr/>
          <p:nvPr/>
        </p:nvSpPr>
        <p:spPr bwMode="white">
          <a:xfrm>
            <a:off x="2558095" y="1630607"/>
            <a:ext cx="1285714" cy="23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79B7C3-585F-882C-68D9-37918D1BB3F1}"/>
              </a:ext>
            </a:extLst>
          </p:cNvPr>
          <p:cNvSpPr/>
          <p:nvPr/>
        </p:nvSpPr>
        <p:spPr bwMode="white">
          <a:xfrm>
            <a:off x="6062857" y="1630607"/>
            <a:ext cx="1285714" cy="23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A6A6D4-BBCA-6381-889D-43358641C4D9}"/>
              </a:ext>
            </a:extLst>
          </p:cNvPr>
          <p:cNvSpPr/>
          <p:nvPr/>
        </p:nvSpPr>
        <p:spPr bwMode="white">
          <a:xfrm>
            <a:off x="9558095" y="1630607"/>
            <a:ext cx="971428" cy="23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CC6E36F-9568-0805-C9C4-D636EE37281F}"/>
              </a:ext>
            </a:extLst>
          </p:cNvPr>
          <p:cNvSpPr/>
          <p:nvPr/>
        </p:nvSpPr>
        <p:spPr bwMode="white">
          <a:xfrm>
            <a:off x="1127448" y="2132856"/>
            <a:ext cx="2520280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06DA31A-F934-3ECF-CE5B-108BEFA5DEC0}"/>
              </a:ext>
            </a:extLst>
          </p:cNvPr>
          <p:cNvSpPr/>
          <p:nvPr/>
        </p:nvSpPr>
        <p:spPr bwMode="white">
          <a:xfrm>
            <a:off x="4295800" y="2132857"/>
            <a:ext cx="2088232" cy="201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43D6FE6-385F-98E9-77D5-87F422AB78B2}"/>
              </a:ext>
            </a:extLst>
          </p:cNvPr>
          <p:cNvSpPr/>
          <p:nvPr/>
        </p:nvSpPr>
        <p:spPr bwMode="white">
          <a:xfrm>
            <a:off x="7666302" y="2132857"/>
            <a:ext cx="2318130" cy="201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2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27DF16-EABE-1EB3-A79C-D4BA714051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3E8E04-2B3F-1A5E-6CCA-A216AF0A59D6}"/>
              </a:ext>
            </a:extLst>
          </p:cNvPr>
          <p:cNvSpPr/>
          <p:nvPr/>
        </p:nvSpPr>
        <p:spPr bwMode="white">
          <a:xfrm>
            <a:off x="1120000" y="2232679"/>
            <a:ext cx="2352380" cy="21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4E3D1F-2324-3E1A-FD1F-47C6C000C0F9}"/>
              </a:ext>
            </a:extLst>
          </p:cNvPr>
          <p:cNvSpPr/>
          <p:nvPr/>
        </p:nvSpPr>
        <p:spPr bwMode="white">
          <a:xfrm>
            <a:off x="3986666" y="2242230"/>
            <a:ext cx="1666666" cy="2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637874-1E23-7075-6DB6-5063F9C1CA0B}"/>
              </a:ext>
            </a:extLst>
          </p:cNvPr>
          <p:cNvSpPr/>
          <p:nvPr/>
        </p:nvSpPr>
        <p:spPr bwMode="white">
          <a:xfrm>
            <a:off x="6853333" y="2232679"/>
            <a:ext cx="2895238" cy="21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B61FF5-F5F3-2EA7-0E9F-E4AB06AF66C6}"/>
              </a:ext>
            </a:extLst>
          </p:cNvPr>
          <p:cNvSpPr/>
          <p:nvPr/>
        </p:nvSpPr>
        <p:spPr bwMode="white">
          <a:xfrm>
            <a:off x="1120000" y="2777064"/>
            <a:ext cx="1123809" cy="21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EC497E-DB6C-A6DE-9E32-2EF339C4F3F9}"/>
              </a:ext>
            </a:extLst>
          </p:cNvPr>
          <p:cNvSpPr/>
          <p:nvPr/>
        </p:nvSpPr>
        <p:spPr bwMode="white">
          <a:xfrm>
            <a:off x="3986666" y="2786615"/>
            <a:ext cx="980952" cy="2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DEB11E-5B5E-E8A5-7FDC-C50F65853D90}"/>
              </a:ext>
            </a:extLst>
          </p:cNvPr>
          <p:cNvSpPr/>
          <p:nvPr/>
        </p:nvSpPr>
        <p:spPr bwMode="white">
          <a:xfrm>
            <a:off x="6853333" y="2777064"/>
            <a:ext cx="3152380" cy="21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CA85BF-931C-8C2A-D989-8FA60ECE4205}"/>
              </a:ext>
            </a:extLst>
          </p:cNvPr>
          <p:cNvSpPr/>
          <p:nvPr/>
        </p:nvSpPr>
        <p:spPr bwMode="white">
          <a:xfrm>
            <a:off x="1120000" y="3321449"/>
            <a:ext cx="704761" cy="21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8B0470-2FC8-E445-9BE8-D6A75F7233C1}"/>
              </a:ext>
            </a:extLst>
          </p:cNvPr>
          <p:cNvSpPr/>
          <p:nvPr/>
        </p:nvSpPr>
        <p:spPr bwMode="white">
          <a:xfrm>
            <a:off x="6853333" y="3311898"/>
            <a:ext cx="819047" cy="2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418865-C47D-7223-6278-39134A1D0971}"/>
              </a:ext>
            </a:extLst>
          </p:cNvPr>
          <p:cNvSpPr/>
          <p:nvPr/>
        </p:nvSpPr>
        <p:spPr bwMode="white">
          <a:xfrm>
            <a:off x="6853333" y="3865833"/>
            <a:ext cx="419047" cy="1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2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FC3DCD-400A-4CD8-F99E-198478B86E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7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63A13A-18F1-3701-61BF-A18C507A24A8}"/>
              </a:ext>
            </a:extLst>
          </p:cNvPr>
          <p:cNvSpPr/>
          <p:nvPr/>
        </p:nvSpPr>
        <p:spPr bwMode="white">
          <a:xfrm>
            <a:off x="681904" y="1679141"/>
            <a:ext cx="1552380" cy="21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3F1C33-8756-50DE-3754-1F1497A01BC9}"/>
              </a:ext>
            </a:extLst>
          </p:cNvPr>
          <p:cNvSpPr/>
          <p:nvPr/>
        </p:nvSpPr>
        <p:spPr bwMode="white">
          <a:xfrm>
            <a:off x="3567619" y="1669585"/>
            <a:ext cx="2190476" cy="22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E8012B-6CDB-DD2D-9E22-BDCA6B5C7FFA}"/>
              </a:ext>
            </a:extLst>
          </p:cNvPr>
          <p:cNvSpPr/>
          <p:nvPr/>
        </p:nvSpPr>
        <p:spPr bwMode="white">
          <a:xfrm>
            <a:off x="6434285" y="1669585"/>
            <a:ext cx="2733333" cy="22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B63181-3ABF-D4B1-9EAF-482FB2FBEF8D}"/>
              </a:ext>
            </a:extLst>
          </p:cNvPr>
          <p:cNvSpPr/>
          <p:nvPr/>
        </p:nvSpPr>
        <p:spPr bwMode="white">
          <a:xfrm>
            <a:off x="681904" y="2223832"/>
            <a:ext cx="1000000" cy="21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2D0515-4FA4-E02D-E6F6-24F7D841840C}"/>
              </a:ext>
            </a:extLst>
          </p:cNvPr>
          <p:cNvSpPr/>
          <p:nvPr/>
        </p:nvSpPr>
        <p:spPr bwMode="white">
          <a:xfrm>
            <a:off x="3567619" y="2204720"/>
            <a:ext cx="2744405" cy="28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CDF4A9-2BD6-E92E-60FA-22858B57310C}"/>
              </a:ext>
            </a:extLst>
          </p:cNvPr>
          <p:cNvSpPr/>
          <p:nvPr/>
        </p:nvSpPr>
        <p:spPr bwMode="white">
          <a:xfrm>
            <a:off x="3567619" y="2749410"/>
            <a:ext cx="1666666" cy="22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80D262-36D3-0E8B-A720-73679ED36935}"/>
              </a:ext>
            </a:extLst>
          </p:cNvPr>
          <p:cNvSpPr/>
          <p:nvPr/>
        </p:nvSpPr>
        <p:spPr bwMode="white">
          <a:xfrm>
            <a:off x="6350120" y="2068496"/>
            <a:ext cx="1474072" cy="44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FACF55-8D1C-37BB-1083-CD1FF93C6126}"/>
              </a:ext>
            </a:extLst>
          </p:cNvPr>
          <p:cNvSpPr/>
          <p:nvPr/>
        </p:nvSpPr>
        <p:spPr bwMode="white">
          <a:xfrm>
            <a:off x="3567619" y="3313212"/>
            <a:ext cx="1123809" cy="20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3114048-CD3D-7B63-6392-9722513B3972}"/>
              </a:ext>
            </a:extLst>
          </p:cNvPr>
          <p:cNvSpPr/>
          <p:nvPr/>
        </p:nvSpPr>
        <p:spPr bwMode="white">
          <a:xfrm>
            <a:off x="6350120" y="2596513"/>
            <a:ext cx="753992" cy="44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21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09A7EC-95F4-99A4-2B27-B543BFFB5A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8CD784-ED38-46C8-6DDA-0AA8FC20CA8C}"/>
              </a:ext>
            </a:extLst>
          </p:cNvPr>
          <p:cNvSpPr/>
          <p:nvPr/>
        </p:nvSpPr>
        <p:spPr bwMode="white">
          <a:xfrm>
            <a:off x="1853333" y="2785877"/>
            <a:ext cx="2104761" cy="2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C7DE84-3618-80E5-2368-E30FCC794AB1}"/>
              </a:ext>
            </a:extLst>
          </p:cNvPr>
          <p:cNvSpPr/>
          <p:nvPr/>
        </p:nvSpPr>
        <p:spPr bwMode="white">
          <a:xfrm>
            <a:off x="4177142" y="2804970"/>
            <a:ext cx="5552380" cy="210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F32642-CBF5-821D-65F0-70DA1FCA8681}"/>
              </a:ext>
            </a:extLst>
          </p:cNvPr>
          <p:cNvSpPr/>
          <p:nvPr/>
        </p:nvSpPr>
        <p:spPr bwMode="white">
          <a:xfrm>
            <a:off x="1596190" y="3330040"/>
            <a:ext cx="1533333" cy="2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C5BF30-C4AA-0565-C5B8-4737D7C8173A}"/>
              </a:ext>
            </a:extLst>
          </p:cNvPr>
          <p:cNvSpPr/>
          <p:nvPr/>
        </p:nvSpPr>
        <p:spPr bwMode="white">
          <a:xfrm>
            <a:off x="1596190" y="3874204"/>
            <a:ext cx="8133333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BDFB1D-DAB4-356E-1247-78B26C390B44}"/>
              </a:ext>
            </a:extLst>
          </p:cNvPr>
          <p:cNvSpPr/>
          <p:nvPr/>
        </p:nvSpPr>
        <p:spPr bwMode="white">
          <a:xfrm>
            <a:off x="1586666" y="4408820"/>
            <a:ext cx="3438095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C5D128-D491-9F21-FA3B-948D6EBC2570}"/>
              </a:ext>
            </a:extLst>
          </p:cNvPr>
          <p:cNvSpPr/>
          <p:nvPr/>
        </p:nvSpPr>
        <p:spPr bwMode="white">
          <a:xfrm>
            <a:off x="5320000" y="4365104"/>
            <a:ext cx="4808448" cy="35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99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15530-E8CB-287D-B909-08B9E05BF0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2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C9D5A8-2E3D-F432-5C75-9D694EE8E639}"/>
              </a:ext>
            </a:extLst>
          </p:cNvPr>
          <p:cNvSpPr/>
          <p:nvPr/>
        </p:nvSpPr>
        <p:spPr bwMode="white">
          <a:xfrm>
            <a:off x="1386666" y="2785807"/>
            <a:ext cx="7866666" cy="21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731E9A-1FDF-6B73-40B8-C7E9E0CB0B7A}"/>
              </a:ext>
            </a:extLst>
          </p:cNvPr>
          <p:cNvSpPr/>
          <p:nvPr/>
        </p:nvSpPr>
        <p:spPr bwMode="white">
          <a:xfrm>
            <a:off x="1120000" y="3320403"/>
            <a:ext cx="1533333" cy="21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5AB00C-3537-3265-A6A3-57F89130C9AD}"/>
              </a:ext>
            </a:extLst>
          </p:cNvPr>
          <p:cNvSpPr/>
          <p:nvPr/>
        </p:nvSpPr>
        <p:spPr bwMode="white">
          <a:xfrm>
            <a:off x="1120000" y="3782001"/>
            <a:ext cx="8504392" cy="36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2F3476-A9CD-E017-991A-739143EB2F84}"/>
              </a:ext>
            </a:extLst>
          </p:cNvPr>
          <p:cNvSpPr/>
          <p:nvPr/>
        </p:nvSpPr>
        <p:spPr bwMode="white">
          <a:xfrm>
            <a:off x="1110476" y="4293096"/>
            <a:ext cx="8657932" cy="36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66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2E537D-BD60-CD67-FC2A-7754F58D6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58AAF4-834C-D39E-F4C7-A11A2887595B}"/>
              </a:ext>
            </a:extLst>
          </p:cNvPr>
          <p:cNvSpPr/>
          <p:nvPr/>
        </p:nvSpPr>
        <p:spPr bwMode="white">
          <a:xfrm>
            <a:off x="1386666" y="2092268"/>
            <a:ext cx="8453750" cy="40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989E10-CE85-E1BE-04FA-C961FD980755}"/>
              </a:ext>
            </a:extLst>
          </p:cNvPr>
          <p:cNvSpPr/>
          <p:nvPr/>
        </p:nvSpPr>
        <p:spPr bwMode="white">
          <a:xfrm>
            <a:off x="1120000" y="2765285"/>
            <a:ext cx="1257142" cy="2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F046AE-D14A-15FC-F725-232490BB2FE9}"/>
              </a:ext>
            </a:extLst>
          </p:cNvPr>
          <p:cNvSpPr/>
          <p:nvPr/>
        </p:nvSpPr>
        <p:spPr bwMode="white">
          <a:xfrm>
            <a:off x="1120000" y="3289917"/>
            <a:ext cx="8133333" cy="2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FEF889-4829-E7A5-DDCC-7DABE88B4D7F}"/>
              </a:ext>
            </a:extLst>
          </p:cNvPr>
          <p:cNvSpPr/>
          <p:nvPr/>
        </p:nvSpPr>
        <p:spPr bwMode="white">
          <a:xfrm>
            <a:off x="1110476" y="3717032"/>
            <a:ext cx="8729940" cy="41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31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F7E80-8ABB-D7F3-01A6-296EB6F754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7EAED3-0714-69B8-B88F-A669148D07F5}"/>
              </a:ext>
            </a:extLst>
          </p:cNvPr>
          <p:cNvSpPr/>
          <p:nvPr/>
        </p:nvSpPr>
        <p:spPr bwMode="white">
          <a:xfrm>
            <a:off x="1091428" y="2734880"/>
            <a:ext cx="8161904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A532D4-2876-557B-E339-151BDC33E97F}"/>
              </a:ext>
            </a:extLst>
          </p:cNvPr>
          <p:cNvSpPr/>
          <p:nvPr/>
        </p:nvSpPr>
        <p:spPr bwMode="white">
          <a:xfrm>
            <a:off x="1120000" y="3287567"/>
            <a:ext cx="8133333" cy="21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2131F8-1F35-B2C7-5212-5F55EE87F55F}"/>
              </a:ext>
            </a:extLst>
          </p:cNvPr>
          <p:cNvSpPr/>
          <p:nvPr/>
        </p:nvSpPr>
        <p:spPr bwMode="white">
          <a:xfrm>
            <a:off x="1091428" y="3811666"/>
            <a:ext cx="2085714" cy="22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D966C6-FD24-10BF-7C5A-2A071F826652}"/>
              </a:ext>
            </a:extLst>
          </p:cNvPr>
          <p:cNvSpPr/>
          <p:nvPr/>
        </p:nvSpPr>
        <p:spPr bwMode="white">
          <a:xfrm>
            <a:off x="3434285" y="3821195"/>
            <a:ext cx="5819047" cy="21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838A82-E7E4-7261-34FE-75E87A028E93}"/>
              </a:ext>
            </a:extLst>
          </p:cNvPr>
          <p:cNvSpPr/>
          <p:nvPr/>
        </p:nvSpPr>
        <p:spPr bwMode="white">
          <a:xfrm>
            <a:off x="1110476" y="4335766"/>
            <a:ext cx="4676190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9D7239-41B0-D547-BB44-826057368559}"/>
              </a:ext>
            </a:extLst>
          </p:cNvPr>
          <p:cNvSpPr/>
          <p:nvPr/>
        </p:nvSpPr>
        <p:spPr bwMode="white">
          <a:xfrm>
            <a:off x="6120000" y="4293096"/>
            <a:ext cx="3133333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93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0825CC-B865-92F8-5F6C-8C2E794AAE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9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4A0F66-6487-938A-BC53-289E1AE92FB0}"/>
              </a:ext>
            </a:extLst>
          </p:cNvPr>
          <p:cNvSpPr/>
          <p:nvPr/>
        </p:nvSpPr>
        <p:spPr bwMode="white">
          <a:xfrm>
            <a:off x="1091428" y="2595833"/>
            <a:ext cx="8604972" cy="40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CC94B0-07D6-A2F8-C3A8-D7F10B5633F6}"/>
              </a:ext>
            </a:extLst>
          </p:cNvPr>
          <p:cNvSpPr/>
          <p:nvPr/>
        </p:nvSpPr>
        <p:spPr bwMode="white">
          <a:xfrm>
            <a:off x="1091428" y="3140968"/>
            <a:ext cx="8893004" cy="40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6A3DC3-C6CF-0FCD-A08B-526395CD3EDB}"/>
              </a:ext>
            </a:extLst>
          </p:cNvPr>
          <p:cNvSpPr/>
          <p:nvPr/>
        </p:nvSpPr>
        <p:spPr bwMode="white">
          <a:xfrm>
            <a:off x="1110476" y="3717032"/>
            <a:ext cx="8585924" cy="40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13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A7A26-D462-60EE-6CDB-30E4111180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5585D0-E385-CAC4-1655-C96EE526A503}"/>
              </a:ext>
            </a:extLst>
          </p:cNvPr>
          <p:cNvSpPr/>
          <p:nvPr/>
        </p:nvSpPr>
        <p:spPr bwMode="white">
          <a:xfrm>
            <a:off x="7148571" y="1744661"/>
            <a:ext cx="523809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AFD764-0EFA-86C7-DFBD-268433E0C909}"/>
              </a:ext>
            </a:extLst>
          </p:cNvPr>
          <p:cNvSpPr/>
          <p:nvPr/>
        </p:nvSpPr>
        <p:spPr bwMode="white">
          <a:xfrm>
            <a:off x="8891428" y="1744661"/>
            <a:ext cx="209523" cy="2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09EC07-43A2-21BB-C153-510098049BB6}"/>
              </a:ext>
            </a:extLst>
          </p:cNvPr>
          <p:cNvSpPr/>
          <p:nvPr/>
        </p:nvSpPr>
        <p:spPr bwMode="white">
          <a:xfrm>
            <a:off x="4439816" y="2276872"/>
            <a:ext cx="57606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325512-2B4C-1AC8-064A-DF8389223633}"/>
              </a:ext>
            </a:extLst>
          </p:cNvPr>
          <p:cNvSpPr/>
          <p:nvPr/>
        </p:nvSpPr>
        <p:spPr bwMode="white">
          <a:xfrm>
            <a:off x="9891428" y="2276872"/>
            <a:ext cx="3810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17C7D8-2F14-5136-7FB1-1313D1D772B9}"/>
              </a:ext>
            </a:extLst>
          </p:cNvPr>
          <p:cNvSpPr/>
          <p:nvPr/>
        </p:nvSpPr>
        <p:spPr bwMode="white">
          <a:xfrm>
            <a:off x="6786666" y="3623851"/>
            <a:ext cx="523809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FDFB86-E6FB-C5D2-8520-EC96E834F0C9}"/>
              </a:ext>
            </a:extLst>
          </p:cNvPr>
          <p:cNvSpPr/>
          <p:nvPr/>
        </p:nvSpPr>
        <p:spPr bwMode="white">
          <a:xfrm>
            <a:off x="2062857" y="4262967"/>
            <a:ext cx="514285" cy="2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76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B51953-D582-5B9B-94AF-1A90C98DBA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BD5FE2-3616-9DAD-3950-676239873FBA}"/>
              </a:ext>
            </a:extLst>
          </p:cNvPr>
          <p:cNvSpPr/>
          <p:nvPr/>
        </p:nvSpPr>
        <p:spPr bwMode="white">
          <a:xfrm>
            <a:off x="7167619" y="1172061"/>
            <a:ext cx="342857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C4C4CA-FCD6-B21E-EB0C-78723E79C4A3}"/>
              </a:ext>
            </a:extLst>
          </p:cNvPr>
          <p:cNvSpPr/>
          <p:nvPr/>
        </p:nvSpPr>
        <p:spPr bwMode="white">
          <a:xfrm>
            <a:off x="9634285" y="1172061"/>
            <a:ext cx="314284" cy="2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C75DAB-AE87-C07A-07C9-1769F67AE8BF}"/>
              </a:ext>
            </a:extLst>
          </p:cNvPr>
          <p:cNvSpPr/>
          <p:nvPr/>
        </p:nvSpPr>
        <p:spPr bwMode="white">
          <a:xfrm>
            <a:off x="2548571" y="1791298"/>
            <a:ext cx="352380" cy="2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74CD9C-91C5-CB07-6336-3F9C9FF8B02C}"/>
              </a:ext>
            </a:extLst>
          </p:cNvPr>
          <p:cNvSpPr/>
          <p:nvPr/>
        </p:nvSpPr>
        <p:spPr bwMode="white">
          <a:xfrm>
            <a:off x="5234285" y="1819878"/>
            <a:ext cx="685714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16942E-EC30-E69A-4A3D-1BA2F4C2E5EF}"/>
              </a:ext>
            </a:extLst>
          </p:cNvPr>
          <p:cNvSpPr/>
          <p:nvPr/>
        </p:nvSpPr>
        <p:spPr bwMode="white">
          <a:xfrm>
            <a:off x="4007768" y="2458168"/>
            <a:ext cx="792088" cy="68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27185D-0DA4-3878-3820-7659690A3D64}"/>
              </a:ext>
            </a:extLst>
          </p:cNvPr>
          <p:cNvSpPr/>
          <p:nvPr/>
        </p:nvSpPr>
        <p:spPr bwMode="white">
          <a:xfrm>
            <a:off x="9758095" y="2629650"/>
            <a:ext cx="685714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97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002F11-77CA-4BAD-2752-87837505AA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4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B550DA-4139-2CB7-A263-43DD10D198B0}"/>
              </a:ext>
            </a:extLst>
          </p:cNvPr>
          <p:cNvSpPr/>
          <p:nvPr/>
        </p:nvSpPr>
        <p:spPr bwMode="white">
          <a:xfrm>
            <a:off x="9386666" y="3384699"/>
            <a:ext cx="1028571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FD171B-5509-B1CB-699C-CC3E89111024}"/>
              </a:ext>
            </a:extLst>
          </p:cNvPr>
          <p:cNvSpPr/>
          <p:nvPr/>
        </p:nvSpPr>
        <p:spPr bwMode="white">
          <a:xfrm>
            <a:off x="5548571" y="4004563"/>
            <a:ext cx="685714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BF6DD8C-AE90-7FC9-111A-051D286CECDC}"/>
              </a:ext>
            </a:extLst>
          </p:cNvPr>
          <p:cNvSpPr/>
          <p:nvPr/>
        </p:nvSpPr>
        <p:spPr>
          <a:xfrm>
            <a:off x="2886666" y="1844824"/>
            <a:ext cx="35238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6816325-A749-88CF-D726-95E3739AFA94}"/>
              </a:ext>
            </a:extLst>
          </p:cNvPr>
          <p:cNvSpPr/>
          <p:nvPr/>
        </p:nvSpPr>
        <p:spPr>
          <a:xfrm>
            <a:off x="2717150" y="2636912"/>
            <a:ext cx="35238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17AF8CB-97B5-E366-4463-2603071B48DF}"/>
              </a:ext>
            </a:extLst>
          </p:cNvPr>
          <p:cNvSpPr/>
          <p:nvPr/>
        </p:nvSpPr>
        <p:spPr>
          <a:xfrm>
            <a:off x="8040216" y="184482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02BA678-A899-4784-FAA3-5B3ACDB40461}"/>
              </a:ext>
            </a:extLst>
          </p:cNvPr>
          <p:cNvSpPr/>
          <p:nvPr/>
        </p:nvSpPr>
        <p:spPr>
          <a:xfrm>
            <a:off x="7752184" y="2708920"/>
            <a:ext cx="288032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069BA6D-93F4-CC27-E871-6B1A3C8B71DD}"/>
              </a:ext>
            </a:extLst>
          </p:cNvPr>
          <p:cNvSpPr/>
          <p:nvPr/>
        </p:nvSpPr>
        <p:spPr>
          <a:xfrm>
            <a:off x="8040216" y="1975908"/>
            <a:ext cx="288032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74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8A2B6A-375B-15CE-21F2-63B142964D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9B8CD-E869-6C96-4987-7A3E4E76232D}"/>
              </a:ext>
            </a:extLst>
          </p:cNvPr>
          <p:cNvSpPr/>
          <p:nvPr/>
        </p:nvSpPr>
        <p:spPr bwMode="white">
          <a:xfrm>
            <a:off x="3158095" y="1696306"/>
            <a:ext cx="847619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05B759-12EA-F1D4-9793-A62841AF5753}"/>
              </a:ext>
            </a:extLst>
          </p:cNvPr>
          <p:cNvSpPr/>
          <p:nvPr/>
        </p:nvSpPr>
        <p:spPr bwMode="white">
          <a:xfrm>
            <a:off x="7462857" y="1696306"/>
            <a:ext cx="1000000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124FA2-C91B-3AFD-A451-2669DCF000C0}"/>
              </a:ext>
            </a:extLst>
          </p:cNvPr>
          <p:cNvSpPr/>
          <p:nvPr/>
        </p:nvSpPr>
        <p:spPr bwMode="white">
          <a:xfrm>
            <a:off x="3320000" y="2325308"/>
            <a:ext cx="847619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4A02B3-7492-04F9-314E-10C1BA68CD23}"/>
              </a:ext>
            </a:extLst>
          </p:cNvPr>
          <p:cNvSpPr/>
          <p:nvPr/>
        </p:nvSpPr>
        <p:spPr bwMode="white">
          <a:xfrm>
            <a:off x="7300952" y="2325308"/>
            <a:ext cx="847619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D19441-58B1-0771-231D-DFFFC14DED9B}"/>
              </a:ext>
            </a:extLst>
          </p:cNvPr>
          <p:cNvSpPr/>
          <p:nvPr/>
        </p:nvSpPr>
        <p:spPr bwMode="white">
          <a:xfrm>
            <a:off x="5405714" y="3592844"/>
            <a:ext cx="342857" cy="2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3DFBA5-EE16-9E4D-0885-7EE6AE63696D}"/>
              </a:ext>
            </a:extLst>
          </p:cNvPr>
          <p:cNvSpPr/>
          <p:nvPr/>
        </p:nvSpPr>
        <p:spPr bwMode="white">
          <a:xfrm>
            <a:off x="7176120" y="3429000"/>
            <a:ext cx="648072" cy="54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34BC42-01A0-A8C1-251B-C12A27E151DB}"/>
              </a:ext>
            </a:extLst>
          </p:cNvPr>
          <p:cNvSpPr/>
          <p:nvPr/>
        </p:nvSpPr>
        <p:spPr bwMode="white">
          <a:xfrm>
            <a:off x="3653333" y="4841319"/>
            <a:ext cx="990476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30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AA412-5C73-240D-5405-CC46C5F36E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E3D4DD-8B5C-D51D-940C-9B8E11758E70}"/>
              </a:ext>
            </a:extLst>
          </p:cNvPr>
          <p:cNvSpPr/>
          <p:nvPr/>
        </p:nvSpPr>
        <p:spPr bwMode="white">
          <a:xfrm>
            <a:off x="10558095" y="1628801"/>
            <a:ext cx="371427" cy="40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6BCE5D-369A-CBBA-411D-BE03F106082D}"/>
              </a:ext>
            </a:extLst>
          </p:cNvPr>
          <p:cNvSpPr/>
          <p:nvPr/>
        </p:nvSpPr>
        <p:spPr bwMode="white">
          <a:xfrm>
            <a:off x="10558095" y="2382838"/>
            <a:ext cx="323809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21D7FD-78A2-C3FF-42AC-1C2E7CC45416}"/>
              </a:ext>
            </a:extLst>
          </p:cNvPr>
          <p:cNvSpPr/>
          <p:nvPr/>
        </p:nvSpPr>
        <p:spPr bwMode="white">
          <a:xfrm>
            <a:off x="10605714" y="3078724"/>
            <a:ext cx="276190" cy="21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F993E9-A78F-5863-906B-2189697DD65F}"/>
              </a:ext>
            </a:extLst>
          </p:cNvPr>
          <p:cNvSpPr/>
          <p:nvPr/>
        </p:nvSpPr>
        <p:spPr bwMode="white">
          <a:xfrm>
            <a:off x="10605714" y="3755545"/>
            <a:ext cx="276190" cy="21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33FCD3-6B65-D520-D3CC-C661785C8492}"/>
              </a:ext>
            </a:extLst>
          </p:cNvPr>
          <p:cNvSpPr/>
          <p:nvPr/>
        </p:nvSpPr>
        <p:spPr bwMode="white">
          <a:xfrm>
            <a:off x="10558095" y="5080589"/>
            <a:ext cx="323809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24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1198F-D94D-55D1-A333-964228C85C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6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44B55A-78C7-34F6-0BC2-CC4693DEEFA5}"/>
              </a:ext>
            </a:extLst>
          </p:cNvPr>
          <p:cNvSpPr/>
          <p:nvPr/>
        </p:nvSpPr>
        <p:spPr bwMode="white">
          <a:xfrm>
            <a:off x="10453333" y="1772817"/>
            <a:ext cx="257142" cy="2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D20271-D46D-5DA0-F395-C8EF51E0A674}"/>
              </a:ext>
            </a:extLst>
          </p:cNvPr>
          <p:cNvSpPr/>
          <p:nvPr/>
        </p:nvSpPr>
        <p:spPr bwMode="white">
          <a:xfrm>
            <a:off x="5872380" y="3117047"/>
            <a:ext cx="247619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F0640F2-DBE3-1F99-38F7-4B9EA49401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293096"/>
            <a:ext cx="10800000" cy="1804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C18AFD-AC88-0644-42C5-17B011DE24F2}"/>
              </a:ext>
            </a:extLst>
          </p:cNvPr>
          <p:cNvSpPr/>
          <p:nvPr/>
        </p:nvSpPr>
        <p:spPr bwMode="white">
          <a:xfrm>
            <a:off x="2047075" y="5095222"/>
            <a:ext cx="266666" cy="2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74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4794E-FF36-CADD-6FC8-374CB870DC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6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7C51DD-6869-0748-63C5-E7A3B0419F56}"/>
              </a:ext>
            </a:extLst>
          </p:cNvPr>
          <p:cNvSpPr/>
          <p:nvPr/>
        </p:nvSpPr>
        <p:spPr bwMode="white">
          <a:xfrm>
            <a:off x="1567619" y="1772817"/>
            <a:ext cx="285714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80177B-380E-7F38-BA62-1C0F9ED27778}"/>
              </a:ext>
            </a:extLst>
          </p:cNvPr>
          <p:cNvSpPr/>
          <p:nvPr/>
        </p:nvSpPr>
        <p:spPr bwMode="white">
          <a:xfrm>
            <a:off x="5015880" y="2996952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16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078BC-83F2-6DA4-D610-A04C7F6317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1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244385-239B-778D-89E8-F83E5CBD4F6E}"/>
              </a:ext>
            </a:extLst>
          </p:cNvPr>
          <p:cNvSpPr/>
          <p:nvPr/>
        </p:nvSpPr>
        <p:spPr bwMode="white">
          <a:xfrm>
            <a:off x="2843809" y="2421933"/>
            <a:ext cx="523809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7D2B9D-6217-2373-8CA5-B7B516CE9A31}"/>
              </a:ext>
            </a:extLst>
          </p:cNvPr>
          <p:cNvSpPr/>
          <p:nvPr/>
        </p:nvSpPr>
        <p:spPr bwMode="white">
          <a:xfrm>
            <a:off x="5243809" y="2421933"/>
            <a:ext cx="514285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B61779-447E-8D4F-EE70-3A25C9337A14}"/>
              </a:ext>
            </a:extLst>
          </p:cNvPr>
          <p:cNvSpPr/>
          <p:nvPr/>
        </p:nvSpPr>
        <p:spPr bwMode="white">
          <a:xfrm>
            <a:off x="7939047" y="2421933"/>
            <a:ext cx="685714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00011B-D7E7-FDF8-2878-2F3906F9330B}"/>
              </a:ext>
            </a:extLst>
          </p:cNvPr>
          <p:cNvSpPr/>
          <p:nvPr/>
        </p:nvSpPr>
        <p:spPr bwMode="white">
          <a:xfrm>
            <a:off x="10796190" y="2421933"/>
            <a:ext cx="533333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3CBB7E-F44F-1FFB-8082-D9DA2C09983A}"/>
              </a:ext>
            </a:extLst>
          </p:cNvPr>
          <p:cNvSpPr/>
          <p:nvPr/>
        </p:nvSpPr>
        <p:spPr bwMode="white">
          <a:xfrm>
            <a:off x="3158095" y="3089665"/>
            <a:ext cx="523809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FD458E-3558-AC0B-6546-A0398BD6E0C6}"/>
              </a:ext>
            </a:extLst>
          </p:cNvPr>
          <p:cNvSpPr/>
          <p:nvPr/>
        </p:nvSpPr>
        <p:spPr bwMode="white">
          <a:xfrm>
            <a:off x="5386666" y="3089665"/>
            <a:ext cx="685714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A8A9FD-3CE3-7095-EDE5-9CC2923BFEDA}"/>
              </a:ext>
            </a:extLst>
          </p:cNvPr>
          <p:cNvSpPr/>
          <p:nvPr/>
        </p:nvSpPr>
        <p:spPr bwMode="white">
          <a:xfrm>
            <a:off x="8567619" y="3089665"/>
            <a:ext cx="219047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6A898A-B9F4-4A7A-230D-4FA6D320C964}"/>
              </a:ext>
            </a:extLst>
          </p:cNvPr>
          <p:cNvSpPr/>
          <p:nvPr/>
        </p:nvSpPr>
        <p:spPr bwMode="white">
          <a:xfrm>
            <a:off x="10815238" y="3089665"/>
            <a:ext cx="514285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15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2023-12-20T02:11:12Z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