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3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3854E1-B40C-6168-7A3B-BFCB236B3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905" y="3048047"/>
            <a:ext cx="6276190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CF0C7-97CB-60AB-4C6B-8A3EB5B083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7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1307BC-90CF-639B-0F58-94011CF5616D}"/>
              </a:ext>
            </a:extLst>
          </p:cNvPr>
          <p:cNvSpPr/>
          <p:nvPr/>
        </p:nvSpPr>
        <p:spPr bwMode="white">
          <a:xfrm>
            <a:off x="551384" y="967424"/>
            <a:ext cx="9001000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8094D6C-5606-01BB-59A7-B246AE253FF2}"/>
              </a:ext>
            </a:extLst>
          </p:cNvPr>
          <p:cNvSpPr/>
          <p:nvPr/>
        </p:nvSpPr>
        <p:spPr bwMode="white">
          <a:xfrm>
            <a:off x="551384" y="1988840"/>
            <a:ext cx="6624736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A4DC924-7138-A350-3686-694436C82209}"/>
              </a:ext>
            </a:extLst>
          </p:cNvPr>
          <p:cNvSpPr/>
          <p:nvPr/>
        </p:nvSpPr>
        <p:spPr bwMode="white">
          <a:xfrm>
            <a:off x="551384" y="3010256"/>
            <a:ext cx="6624736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6792727-D06B-8E3D-C641-547C8E3A3E79}"/>
              </a:ext>
            </a:extLst>
          </p:cNvPr>
          <p:cNvSpPr/>
          <p:nvPr/>
        </p:nvSpPr>
        <p:spPr bwMode="white">
          <a:xfrm>
            <a:off x="405904" y="3997116"/>
            <a:ext cx="7202264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17DA81B-0F26-79A0-B72D-92C97ED835AA}"/>
              </a:ext>
            </a:extLst>
          </p:cNvPr>
          <p:cNvSpPr/>
          <p:nvPr/>
        </p:nvSpPr>
        <p:spPr bwMode="white">
          <a:xfrm>
            <a:off x="551384" y="5040994"/>
            <a:ext cx="9217024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78BC399-2A55-A67F-8540-C1333685A117}"/>
              </a:ext>
            </a:extLst>
          </p:cNvPr>
          <p:cNvSpPr/>
          <p:nvPr/>
        </p:nvSpPr>
        <p:spPr bwMode="white">
          <a:xfrm>
            <a:off x="446158" y="6024911"/>
            <a:ext cx="5649841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1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DEA6F-82F5-AE7D-0402-21D98229A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D1C06-D007-4E0F-5099-453F343CA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04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14DAFB8-EBEB-CF18-8294-73DB36C76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6" y="3384489"/>
            <a:ext cx="6120114" cy="340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8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BCBD4-1953-128B-897E-76615A4D5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4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A542F-03DC-E8F5-3D02-69D257D5BBAE}"/>
              </a:ext>
            </a:extLst>
          </p:cNvPr>
          <p:cNvSpPr/>
          <p:nvPr/>
        </p:nvSpPr>
        <p:spPr bwMode="white">
          <a:xfrm>
            <a:off x="3287688" y="972000"/>
            <a:ext cx="1080120" cy="87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B35A3D-0ECF-4CBD-3352-3782EB6B33A5}"/>
              </a:ext>
            </a:extLst>
          </p:cNvPr>
          <p:cNvSpPr/>
          <p:nvPr/>
        </p:nvSpPr>
        <p:spPr bwMode="white">
          <a:xfrm>
            <a:off x="2227924" y="2442840"/>
            <a:ext cx="312965" cy="37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6F72C5-78A5-6229-1E82-8A328DDB30FA}"/>
              </a:ext>
            </a:extLst>
          </p:cNvPr>
          <p:cNvSpPr/>
          <p:nvPr/>
        </p:nvSpPr>
        <p:spPr bwMode="white">
          <a:xfrm>
            <a:off x="2199472" y="4900566"/>
            <a:ext cx="644898" cy="41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1B6DA8-3E59-F540-7521-4DC99D496370}"/>
              </a:ext>
            </a:extLst>
          </p:cNvPr>
          <p:cNvSpPr/>
          <p:nvPr/>
        </p:nvSpPr>
        <p:spPr bwMode="white">
          <a:xfrm>
            <a:off x="5442932" y="6134174"/>
            <a:ext cx="635414" cy="41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6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18953-A28D-E685-4D00-E188D4744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F096CC-7BD2-B44D-52FD-B219D4FFAFAB}"/>
              </a:ext>
            </a:extLst>
          </p:cNvPr>
          <p:cNvSpPr/>
          <p:nvPr/>
        </p:nvSpPr>
        <p:spPr bwMode="white">
          <a:xfrm>
            <a:off x="3849868" y="6216179"/>
            <a:ext cx="772710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60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8D0F4-14E4-72B0-C37D-2537DC5E53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7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4F9ACB-DA88-789C-7F04-AE461B4EF333}"/>
              </a:ext>
            </a:extLst>
          </p:cNvPr>
          <p:cNvSpPr/>
          <p:nvPr/>
        </p:nvSpPr>
        <p:spPr bwMode="white">
          <a:xfrm>
            <a:off x="1199456" y="2083519"/>
            <a:ext cx="5400600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36F4D9-7939-B09E-F10C-0A7D64BD6716}"/>
              </a:ext>
            </a:extLst>
          </p:cNvPr>
          <p:cNvSpPr/>
          <p:nvPr/>
        </p:nvSpPr>
        <p:spPr bwMode="white">
          <a:xfrm>
            <a:off x="1199456" y="3096853"/>
            <a:ext cx="9649072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8043E-4244-E873-822E-90643A646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2B6B48-A809-76AF-7481-E9F1FF6EDE10}"/>
              </a:ext>
            </a:extLst>
          </p:cNvPr>
          <p:cNvSpPr/>
          <p:nvPr/>
        </p:nvSpPr>
        <p:spPr bwMode="white">
          <a:xfrm>
            <a:off x="1127448" y="3206482"/>
            <a:ext cx="5688632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4E97D4-46F2-C591-BBCD-6BC1D4C98243}"/>
              </a:ext>
            </a:extLst>
          </p:cNvPr>
          <p:cNvSpPr/>
          <p:nvPr/>
        </p:nvSpPr>
        <p:spPr bwMode="white">
          <a:xfrm>
            <a:off x="1127448" y="4346185"/>
            <a:ext cx="5688632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7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317AC-9C90-5015-6BF9-60FB74598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48D85D-F8A3-A9D4-5347-8A7594CC52ED}"/>
              </a:ext>
            </a:extLst>
          </p:cNvPr>
          <p:cNvSpPr/>
          <p:nvPr/>
        </p:nvSpPr>
        <p:spPr bwMode="white">
          <a:xfrm>
            <a:off x="1271464" y="3394444"/>
            <a:ext cx="8496944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9B3F3A-DF1C-29A6-09D9-A367D7D49B4A}"/>
              </a:ext>
            </a:extLst>
          </p:cNvPr>
          <p:cNvSpPr/>
          <p:nvPr/>
        </p:nvSpPr>
        <p:spPr bwMode="white">
          <a:xfrm>
            <a:off x="1127448" y="4437112"/>
            <a:ext cx="4392488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DF37B0-212A-FECF-91EB-6281F5DDF721}"/>
              </a:ext>
            </a:extLst>
          </p:cNvPr>
          <p:cNvSpPr/>
          <p:nvPr/>
        </p:nvSpPr>
        <p:spPr bwMode="white">
          <a:xfrm>
            <a:off x="1242002" y="5517468"/>
            <a:ext cx="7734317" cy="76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32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93F27-01DA-8DA7-CECC-F034DB50C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26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23954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2023-12-20T19:46:30Z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