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83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A8CD844-B2B8-E0CA-2819-CF1FD209D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238" y="3019476"/>
            <a:ext cx="10609524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EF248-2CF0-A2DB-75E3-5AC37674BD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1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F71947-4262-EFE6-C825-D4FA0CAFAB31}"/>
              </a:ext>
            </a:extLst>
          </p:cNvPr>
          <p:cNvSpPr/>
          <p:nvPr/>
        </p:nvSpPr>
        <p:spPr bwMode="white">
          <a:xfrm>
            <a:off x="1343472" y="2060848"/>
            <a:ext cx="10128527" cy="93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89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843B35-74F7-0E3A-080A-469C763F62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44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9330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8BC5A-FBF1-959D-F9FF-D69EB93632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6C6606-49D6-089F-B559-C5F88C5BDEAD}"/>
              </a:ext>
            </a:extLst>
          </p:cNvPr>
          <p:cNvSpPr/>
          <p:nvPr/>
        </p:nvSpPr>
        <p:spPr bwMode="white">
          <a:xfrm>
            <a:off x="681904" y="1042697"/>
            <a:ext cx="4405984" cy="65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BCF6C8-80AA-731C-B4E5-67A2E990AAF6}"/>
              </a:ext>
            </a:extLst>
          </p:cNvPr>
          <p:cNvSpPr/>
          <p:nvPr/>
        </p:nvSpPr>
        <p:spPr bwMode="white">
          <a:xfrm>
            <a:off x="681904" y="2019296"/>
            <a:ext cx="3829921" cy="76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821735-E863-82DB-295F-6C414D448E08}"/>
              </a:ext>
            </a:extLst>
          </p:cNvPr>
          <p:cNvSpPr/>
          <p:nvPr/>
        </p:nvSpPr>
        <p:spPr bwMode="white">
          <a:xfrm>
            <a:off x="681904" y="3086979"/>
            <a:ext cx="7430320" cy="70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F312CD-6912-79D8-5103-655BDC38AD28}"/>
              </a:ext>
            </a:extLst>
          </p:cNvPr>
          <p:cNvSpPr/>
          <p:nvPr/>
        </p:nvSpPr>
        <p:spPr bwMode="white">
          <a:xfrm>
            <a:off x="7680176" y="764704"/>
            <a:ext cx="3168352" cy="292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9DB9FA8-949A-74C5-318B-261D78AE2C4B}"/>
              </a:ext>
            </a:extLst>
          </p:cNvPr>
          <p:cNvSpPr/>
          <p:nvPr/>
        </p:nvSpPr>
        <p:spPr bwMode="white">
          <a:xfrm>
            <a:off x="681904" y="3864872"/>
            <a:ext cx="10598672" cy="78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DA7735A-5ABE-58C8-0668-6D2BD5791CFC}"/>
              </a:ext>
            </a:extLst>
          </p:cNvPr>
          <p:cNvSpPr/>
          <p:nvPr/>
        </p:nvSpPr>
        <p:spPr bwMode="white">
          <a:xfrm>
            <a:off x="623392" y="4887740"/>
            <a:ext cx="10441160" cy="77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83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8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37CBD-842B-4CC6-C09C-870A1CB60B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8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8DD574-C063-83E2-0310-EAA6128517DD}"/>
              </a:ext>
            </a:extLst>
          </p:cNvPr>
          <p:cNvSpPr/>
          <p:nvPr/>
        </p:nvSpPr>
        <p:spPr bwMode="white">
          <a:xfrm>
            <a:off x="6859976" y="4077519"/>
            <a:ext cx="472874" cy="34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9F600F-705A-B1E0-2A8A-DDACD77926CC}"/>
              </a:ext>
            </a:extLst>
          </p:cNvPr>
          <p:cNvSpPr/>
          <p:nvPr/>
        </p:nvSpPr>
        <p:spPr bwMode="white">
          <a:xfrm>
            <a:off x="6859976" y="5097905"/>
            <a:ext cx="472874" cy="34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342483-2F2E-187C-1806-635D288B9817}"/>
              </a:ext>
            </a:extLst>
          </p:cNvPr>
          <p:cNvSpPr/>
          <p:nvPr/>
        </p:nvSpPr>
        <p:spPr bwMode="white">
          <a:xfrm>
            <a:off x="6859976" y="6118290"/>
            <a:ext cx="472874" cy="34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6E5D2-88B6-C236-21A3-4417C5ABB9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29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D0189E-BEB6-15A3-049F-2D966EA77533}"/>
              </a:ext>
            </a:extLst>
          </p:cNvPr>
          <p:cNvSpPr/>
          <p:nvPr/>
        </p:nvSpPr>
        <p:spPr bwMode="white">
          <a:xfrm>
            <a:off x="6318810" y="1408363"/>
            <a:ext cx="499610" cy="37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5B7A00-6762-F228-66CD-F98E07A4BCE9}"/>
              </a:ext>
            </a:extLst>
          </p:cNvPr>
          <p:cNvSpPr/>
          <p:nvPr/>
        </p:nvSpPr>
        <p:spPr bwMode="white">
          <a:xfrm>
            <a:off x="6318810" y="2503239"/>
            <a:ext cx="499610" cy="37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1A1A82-FBB1-DE85-7740-B29875011CF8}"/>
              </a:ext>
            </a:extLst>
          </p:cNvPr>
          <p:cNvSpPr/>
          <p:nvPr/>
        </p:nvSpPr>
        <p:spPr bwMode="white">
          <a:xfrm>
            <a:off x="6318810" y="3598115"/>
            <a:ext cx="499610" cy="37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E8FA19-7610-1B79-C636-22C5F07E8A59}"/>
              </a:ext>
            </a:extLst>
          </p:cNvPr>
          <p:cNvSpPr/>
          <p:nvPr/>
        </p:nvSpPr>
        <p:spPr bwMode="white">
          <a:xfrm>
            <a:off x="2726372" y="5843404"/>
            <a:ext cx="682008" cy="32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05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F4F41-A72A-92ED-A08F-AF8B2E17F3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5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588D5D-CD39-54BA-D76B-B18C4845F6CB}"/>
              </a:ext>
            </a:extLst>
          </p:cNvPr>
          <p:cNvSpPr/>
          <p:nvPr/>
        </p:nvSpPr>
        <p:spPr bwMode="white">
          <a:xfrm>
            <a:off x="6294504" y="6210000"/>
            <a:ext cx="296707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4D9497-6998-64A3-7B2D-FF19E28BCBEC}"/>
              </a:ext>
            </a:extLst>
          </p:cNvPr>
          <p:cNvSpPr/>
          <p:nvPr/>
        </p:nvSpPr>
        <p:spPr bwMode="white">
          <a:xfrm>
            <a:off x="9423419" y="6210000"/>
            <a:ext cx="305699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88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443C1-F9E3-4657-DEE4-73B62D7436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D8B529-5E77-5793-D2F6-406CA24C5F8C}"/>
              </a:ext>
            </a:extLst>
          </p:cNvPr>
          <p:cNvSpPr/>
          <p:nvPr/>
        </p:nvSpPr>
        <p:spPr bwMode="white">
          <a:xfrm>
            <a:off x="9615238" y="3650920"/>
            <a:ext cx="552380" cy="552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09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064E2B-7B5B-09B0-7AEA-C097CA1114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173B74-654E-78CF-BF43-CA76BC23C549}"/>
              </a:ext>
            </a:extLst>
          </p:cNvPr>
          <p:cNvSpPr/>
          <p:nvPr/>
        </p:nvSpPr>
        <p:spPr bwMode="white">
          <a:xfrm>
            <a:off x="9710476" y="3414215"/>
            <a:ext cx="466666" cy="41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C6DF82-163F-8A4E-A13C-1D51195EF81E}"/>
              </a:ext>
            </a:extLst>
          </p:cNvPr>
          <p:cNvSpPr/>
          <p:nvPr/>
        </p:nvSpPr>
        <p:spPr bwMode="white">
          <a:xfrm>
            <a:off x="9710476" y="5637012"/>
            <a:ext cx="466666" cy="41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54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111DBB-8797-7919-AD3F-708B84B925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1973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9716F-2F63-6B6F-7B14-7EC747C12A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965855-0A62-05E4-D93C-7C7A46CB02A4}"/>
              </a:ext>
            </a:extLst>
          </p:cNvPr>
          <p:cNvSpPr/>
          <p:nvPr/>
        </p:nvSpPr>
        <p:spPr bwMode="white">
          <a:xfrm>
            <a:off x="681904" y="1153380"/>
            <a:ext cx="3857142" cy="49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EAE14C-5CBC-90D4-9791-2170A612CF73}"/>
              </a:ext>
            </a:extLst>
          </p:cNvPr>
          <p:cNvSpPr/>
          <p:nvPr/>
        </p:nvSpPr>
        <p:spPr bwMode="white">
          <a:xfrm>
            <a:off x="681904" y="2127108"/>
            <a:ext cx="3857142" cy="49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871159-AAAA-E512-1987-3A2D4A866DC0}"/>
              </a:ext>
            </a:extLst>
          </p:cNvPr>
          <p:cNvSpPr/>
          <p:nvPr/>
        </p:nvSpPr>
        <p:spPr bwMode="white">
          <a:xfrm>
            <a:off x="681904" y="3100837"/>
            <a:ext cx="3857142" cy="48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76B44E-CCEB-1D1A-4CCF-28F53832B41F}"/>
              </a:ext>
            </a:extLst>
          </p:cNvPr>
          <p:cNvSpPr/>
          <p:nvPr/>
        </p:nvSpPr>
        <p:spPr bwMode="white">
          <a:xfrm>
            <a:off x="681904" y="4065019"/>
            <a:ext cx="3200000" cy="48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9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F33257-310E-6E63-F7BF-37C38AC4A0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0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5A434FA-4813-C7E4-4CE5-597F6A28C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717032"/>
            <a:ext cx="6336704" cy="284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45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2023-12-20T14:58:50Z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