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7A4BE-C1C2-4CEC-9746-B0337E618A82}" type="datetimeFigureOut">
              <a:rPr lang="zh-CN" altLang="en-US" smtClean="0"/>
              <a:t>2023-12-21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16D60-C5F5-48B9-9FCE-185149740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88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716D60-C5F5-48B9-9FCE-1851497401D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9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8638A5-517E-7EB6-BE30-20749A3AD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000" y="3038524"/>
            <a:ext cx="5000000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C9AB2-21F6-9F16-8338-118A1B2C7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B62302-9938-61DB-B002-662435814DD3}"/>
              </a:ext>
            </a:extLst>
          </p:cNvPr>
          <p:cNvSpPr/>
          <p:nvPr/>
        </p:nvSpPr>
        <p:spPr bwMode="white">
          <a:xfrm>
            <a:off x="1378054" y="1774345"/>
            <a:ext cx="5438026" cy="8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A1947-56D7-99A2-67D6-2284E664D3C0}"/>
              </a:ext>
            </a:extLst>
          </p:cNvPr>
          <p:cNvSpPr/>
          <p:nvPr/>
        </p:nvSpPr>
        <p:spPr bwMode="white">
          <a:xfrm>
            <a:off x="1411800" y="2585135"/>
            <a:ext cx="6700424" cy="80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2C8FF2-65A8-C2DE-0CD9-34F8E95C7220}"/>
              </a:ext>
            </a:extLst>
          </p:cNvPr>
          <p:cNvSpPr/>
          <p:nvPr/>
        </p:nvSpPr>
        <p:spPr bwMode="white">
          <a:xfrm>
            <a:off x="1378054" y="5157192"/>
            <a:ext cx="609965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C5E249-6FDA-B319-9D22-A46F41594307}"/>
              </a:ext>
            </a:extLst>
          </p:cNvPr>
          <p:cNvSpPr/>
          <p:nvPr/>
        </p:nvSpPr>
        <p:spPr bwMode="white">
          <a:xfrm>
            <a:off x="1411800" y="5959536"/>
            <a:ext cx="7204480" cy="77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68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72208-CADB-D34C-C523-FB89269F6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4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1F010E-9D81-B639-4021-603B70770E68}"/>
              </a:ext>
            </a:extLst>
          </p:cNvPr>
          <p:cNvSpPr/>
          <p:nvPr/>
        </p:nvSpPr>
        <p:spPr bwMode="white">
          <a:xfrm>
            <a:off x="6476030" y="2446718"/>
            <a:ext cx="878934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988AD1-5343-867C-31ED-91C3955D151B}"/>
              </a:ext>
            </a:extLst>
          </p:cNvPr>
          <p:cNvSpPr/>
          <p:nvPr/>
        </p:nvSpPr>
        <p:spPr bwMode="white">
          <a:xfrm>
            <a:off x="2709167" y="4113216"/>
            <a:ext cx="574942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4E37E6-DE21-BAFF-AD00-C48B14B9B9A4}"/>
              </a:ext>
            </a:extLst>
          </p:cNvPr>
          <p:cNvSpPr/>
          <p:nvPr/>
        </p:nvSpPr>
        <p:spPr bwMode="white">
          <a:xfrm>
            <a:off x="4176262" y="4113216"/>
            <a:ext cx="211473" cy="24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5062CB-6B38-3B06-B00A-5AE27279F953}"/>
              </a:ext>
            </a:extLst>
          </p:cNvPr>
          <p:cNvSpPr/>
          <p:nvPr/>
        </p:nvSpPr>
        <p:spPr bwMode="white">
          <a:xfrm>
            <a:off x="5306320" y="4853882"/>
            <a:ext cx="178430" cy="24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88FB1E-DE46-DB80-FB54-374A36015CC8}"/>
              </a:ext>
            </a:extLst>
          </p:cNvPr>
          <p:cNvSpPr/>
          <p:nvPr/>
        </p:nvSpPr>
        <p:spPr bwMode="white">
          <a:xfrm>
            <a:off x="6396728" y="4853882"/>
            <a:ext cx="574942" cy="26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6627ED-F8D7-A187-D9DE-9E010F16AE97}"/>
              </a:ext>
            </a:extLst>
          </p:cNvPr>
          <p:cNvSpPr/>
          <p:nvPr/>
        </p:nvSpPr>
        <p:spPr bwMode="white">
          <a:xfrm>
            <a:off x="2543954" y="5667292"/>
            <a:ext cx="614593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B54BD7-D92C-80F6-9372-CBB54966EA8E}"/>
              </a:ext>
            </a:extLst>
          </p:cNvPr>
          <p:cNvSpPr/>
          <p:nvPr/>
        </p:nvSpPr>
        <p:spPr bwMode="white">
          <a:xfrm>
            <a:off x="4110176" y="5667292"/>
            <a:ext cx="237907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F24E7A-CB27-3D65-1413-A14200FBAEF1}"/>
              </a:ext>
            </a:extLst>
          </p:cNvPr>
          <p:cNvSpPr/>
          <p:nvPr/>
        </p:nvSpPr>
        <p:spPr bwMode="white">
          <a:xfrm>
            <a:off x="5306320" y="5667292"/>
            <a:ext cx="806240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A74025-F77F-834F-4546-D62308CA0A66}"/>
              </a:ext>
            </a:extLst>
          </p:cNvPr>
          <p:cNvSpPr/>
          <p:nvPr/>
        </p:nvSpPr>
        <p:spPr bwMode="white">
          <a:xfrm>
            <a:off x="7070798" y="5667292"/>
            <a:ext cx="614593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1C6D94-14E5-DEA4-6A5E-E23C89101D9D}"/>
              </a:ext>
            </a:extLst>
          </p:cNvPr>
          <p:cNvSpPr/>
          <p:nvPr/>
        </p:nvSpPr>
        <p:spPr bwMode="white">
          <a:xfrm>
            <a:off x="2947075" y="6355054"/>
            <a:ext cx="806240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7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B31B6-F9FE-BB31-5C3F-B474A897BD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3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8F12F-D60F-A3BE-53F5-E7308F99F202}"/>
              </a:ext>
            </a:extLst>
          </p:cNvPr>
          <p:cNvSpPr/>
          <p:nvPr/>
        </p:nvSpPr>
        <p:spPr bwMode="white">
          <a:xfrm>
            <a:off x="2786264" y="3745113"/>
            <a:ext cx="967819" cy="23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6DDE4-B958-8546-B60F-47B37494E8CD}"/>
              </a:ext>
            </a:extLst>
          </p:cNvPr>
          <p:cNvSpPr/>
          <p:nvPr/>
        </p:nvSpPr>
        <p:spPr bwMode="white">
          <a:xfrm>
            <a:off x="6075663" y="3745113"/>
            <a:ext cx="807505" cy="23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A682126-169A-7E00-3ED6-D8068B9B4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28" y="4293096"/>
            <a:ext cx="2518730" cy="24066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C318962-AD6F-3A9D-1E2E-ED1C7DBD8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531" y="4293095"/>
            <a:ext cx="2540589" cy="2427541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414E61-E87B-9D19-5EA5-4E70B82AB0FE}"/>
              </a:ext>
            </a:extLst>
          </p:cNvPr>
          <p:cNvSpPr/>
          <p:nvPr/>
        </p:nvSpPr>
        <p:spPr bwMode="white">
          <a:xfrm>
            <a:off x="878350" y="4869160"/>
            <a:ext cx="969178" cy="153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57825-0514-9A5F-647E-4B8CDBF7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4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51F23-7DB1-E979-1AF7-AA499AC1870E}"/>
              </a:ext>
            </a:extLst>
          </p:cNvPr>
          <p:cNvSpPr/>
          <p:nvPr/>
        </p:nvSpPr>
        <p:spPr bwMode="white">
          <a:xfrm>
            <a:off x="1403211" y="3212976"/>
            <a:ext cx="3468653" cy="352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2BED34-4F63-7299-B981-998E985828F3}"/>
              </a:ext>
            </a:extLst>
          </p:cNvPr>
          <p:cNvSpPr/>
          <p:nvPr/>
        </p:nvSpPr>
        <p:spPr bwMode="white">
          <a:xfrm>
            <a:off x="5507667" y="3212976"/>
            <a:ext cx="3468653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3CF97-2158-6B61-068E-1610EABC171C}"/>
              </a:ext>
            </a:extLst>
          </p:cNvPr>
          <p:cNvSpPr/>
          <p:nvPr/>
        </p:nvSpPr>
        <p:spPr bwMode="white">
          <a:xfrm>
            <a:off x="3983536" y="2403377"/>
            <a:ext cx="1524131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53C3B3-AB2A-0AD2-E66C-3E3CA22B5A3E}"/>
              </a:ext>
            </a:extLst>
          </p:cNvPr>
          <p:cNvSpPr/>
          <p:nvPr/>
        </p:nvSpPr>
        <p:spPr bwMode="white">
          <a:xfrm>
            <a:off x="7927334" y="2403377"/>
            <a:ext cx="774982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171DE0-B3BA-DE2B-FD5B-97548D9E968E}"/>
              </a:ext>
            </a:extLst>
          </p:cNvPr>
          <p:cNvSpPr/>
          <p:nvPr/>
        </p:nvSpPr>
        <p:spPr bwMode="white">
          <a:xfrm>
            <a:off x="8745371" y="2403377"/>
            <a:ext cx="482211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1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E6CDD-4735-3CE8-FB03-DE24D331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069ED0-3F7B-433E-D762-660CE20A7FD2}"/>
              </a:ext>
            </a:extLst>
          </p:cNvPr>
          <p:cNvSpPr/>
          <p:nvPr/>
        </p:nvSpPr>
        <p:spPr bwMode="white">
          <a:xfrm>
            <a:off x="3567619" y="1267500"/>
            <a:ext cx="1676190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7B13C3-7A53-0C3F-48B8-8E37A04B65C9}"/>
              </a:ext>
            </a:extLst>
          </p:cNvPr>
          <p:cNvSpPr/>
          <p:nvPr/>
        </p:nvSpPr>
        <p:spPr bwMode="white">
          <a:xfrm>
            <a:off x="8205714" y="1267500"/>
            <a:ext cx="847619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803D26-0109-3D01-5FD7-26AA9B579D30}"/>
              </a:ext>
            </a:extLst>
          </p:cNvPr>
          <p:cNvSpPr/>
          <p:nvPr/>
        </p:nvSpPr>
        <p:spPr bwMode="white">
          <a:xfrm>
            <a:off x="9110476" y="1267500"/>
            <a:ext cx="1000000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A0AADF-4380-8597-737B-3832BFC4E107}"/>
              </a:ext>
            </a:extLst>
          </p:cNvPr>
          <p:cNvSpPr/>
          <p:nvPr/>
        </p:nvSpPr>
        <p:spPr bwMode="white">
          <a:xfrm>
            <a:off x="407368" y="2060848"/>
            <a:ext cx="4284060" cy="427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E47982-E29F-EC6F-750E-7F2BD12CA9D0}"/>
              </a:ext>
            </a:extLst>
          </p:cNvPr>
          <p:cNvSpPr/>
          <p:nvPr/>
        </p:nvSpPr>
        <p:spPr bwMode="white">
          <a:xfrm>
            <a:off x="5004061" y="2060848"/>
            <a:ext cx="3900252" cy="439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47D96-0DFC-B6A4-4DD8-6DED94113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2CB537-3D7F-B9DA-6DBC-A3E332EF4AAE}"/>
              </a:ext>
            </a:extLst>
          </p:cNvPr>
          <p:cNvSpPr/>
          <p:nvPr/>
        </p:nvSpPr>
        <p:spPr bwMode="white">
          <a:xfrm>
            <a:off x="1834285" y="3481304"/>
            <a:ext cx="4476190" cy="41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5E3494-3453-4CDA-7661-93214655EAA2}"/>
              </a:ext>
            </a:extLst>
          </p:cNvPr>
          <p:cNvSpPr/>
          <p:nvPr/>
        </p:nvSpPr>
        <p:spPr bwMode="white">
          <a:xfrm>
            <a:off x="1834285" y="4454494"/>
            <a:ext cx="2361904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24EFA6-AE2F-F482-979A-F559166D9BD0}"/>
              </a:ext>
            </a:extLst>
          </p:cNvPr>
          <p:cNvSpPr/>
          <p:nvPr/>
        </p:nvSpPr>
        <p:spPr bwMode="white">
          <a:xfrm>
            <a:off x="1834285" y="5418144"/>
            <a:ext cx="1038095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F8589-1D3D-65DC-D845-F5CDBB296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B2CA2-D644-5FF9-BE15-CEA24B910BA7}"/>
              </a:ext>
            </a:extLst>
          </p:cNvPr>
          <p:cNvSpPr/>
          <p:nvPr/>
        </p:nvSpPr>
        <p:spPr bwMode="white">
          <a:xfrm>
            <a:off x="681904" y="2287452"/>
            <a:ext cx="7380952" cy="4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7B467-95DE-BEF0-2F14-3C7D3464C17D}"/>
              </a:ext>
            </a:extLst>
          </p:cNvPr>
          <p:cNvSpPr/>
          <p:nvPr/>
        </p:nvSpPr>
        <p:spPr bwMode="white">
          <a:xfrm>
            <a:off x="681904" y="3240679"/>
            <a:ext cx="1876190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694A2F-9238-849E-F3B8-F82C772BE94F}"/>
              </a:ext>
            </a:extLst>
          </p:cNvPr>
          <p:cNvSpPr/>
          <p:nvPr/>
        </p:nvSpPr>
        <p:spPr bwMode="white">
          <a:xfrm>
            <a:off x="681904" y="4232035"/>
            <a:ext cx="1085714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ADEBA-A752-5BD3-D0D4-61ECC5DAF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34039-D973-C214-C292-798CF55FF32A}"/>
              </a:ext>
            </a:extLst>
          </p:cNvPr>
          <p:cNvSpPr/>
          <p:nvPr/>
        </p:nvSpPr>
        <p:spPr bwMode="white">
          <a:xfrm>
            <a:off x="681904" y="2087466"/>
            <a:ext cx="4809523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19034-A487-8BAD-B893-C9C7371B749F}"/>
              </a:ext>
            </a:extLst>
          </p:cNvPr>
          <p:cNvSpPr/>
          <p:nvPr/>
        </p:nvSpPr>
        <p:spPr bwMode="white">
          <a:xfrm>
            <a:off x="681904" y="2993186"/>
            <a:ext cx="2142857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FCBEC2-BB07-6738-87E9-D78AA0221FC3}"/>
              </a:ext>
            </a:extLst>
          </p:cNvPr>
          <p:cNvSpPr/>
          <p:nvPr/>
        </p:nvSpPr>
        <p:spPr bwMode="white">
          <a:xfrm>
            <a:off x="681904" y="3908440"/>
            <a:ext cx="134285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7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BA104-E7B8-04F0-6521-459A72617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28E0F-CE8B-BEBB-AB7D-CB7CA5C73495}"/>
              </a:ext>
            </a:extLst>
          </p:cNvPr>
          <p:cNvSpPr/>
          <p:nvPr/>
        </p:nvSpPr>
        <p:spPr bwMode="white">
          <a:xfrm>
            <a:off x="681904" y="1992901"/>
            <a:ext cx="6638232" cy="5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1F89F-942D-0604-3858-C6FA369652C4}"/>
              </a:ext>
            </a:extLst>
          </p:cNvPr>
          <p:cNvSpPr/>
          <p:nvPr/>
        </p:nvSpPr>
        <p:spPr bwMode="white">
          <a:xfrm>
            <a:off x="681904" y="2929005"/>
            <a:ext cx="7574336" cy="5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DAC476-E249-B5EC-2F45-FBFDF8230E5B}"/>
              </a:ext>
            </a:extLst>
          </p:cNvPr>
          <p:cNvSpPr/>
          <p:nvPr/>
        </p:nvSpPr>
        <p:spPr bwMode="white">
          <a:xfrm>
            <a:off x="681904" y="3955942"/>
            <a:ext cx="2142857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B6F82D-E710-D20B-A0C6-C945BC8FD632}"/>
              </a:ext>
            </a:extLst>
          </p:cNvPr>
          <p:cNvSpPr/>
          <p:nvPr/>
        </p:nvSpPr>
        <p:spPr bwMode="white">
          <a:xfrm>
            <a:off x="681904" y="4871145"/>
            <a:ext cx="1085714" cy="352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2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55E1B-5516-2DDA-FABA-725989B8D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00BF2B-3AFD-5A80-F0AF-1EF37803AC68}"/>
              </a:ext>
            </a:extLst>
          </p:cNvPr>
          <p:cNvSpPr/>
          <p:nvPr/>
        </p:nvSpPr>
        <p:spPr bwMode="white">
          <a:xfrm>
            <a:off x="1820514" y="3852000"/>
            <a:ext cx="2573384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DFA827-AEE7-2D78-42CA-B686322A0279}"/>
              </a:ext>
            </a:extLst>
          </p:cNvPr>
          <p:cNvSpPr/>
          <p:nvPr/>
        </p:nvSpPr>
        <p:spPr bwMode="white">
          <a:xfrm>
            <a:off x="1415062" y="4638206"/>
            <a:ext cx="1820400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C2CB57-380B-0F9B-5A32-00AA7C64FC9E}"/>
              </a:ext>
            </a:extLst>
          </p:cNvPr>
          <p:cNvSpPr/>
          <p:nvPr/>
        </p:nvSpPr>
        <p:spPr bwMode="white">
          <a:xfrm>
            <a:off x="1415062" y="5432689"/>
            <a:ext cx="2242402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FAF7B1-1550-9FFF-5331-27D904D76D69}"/>
              </a:ext>
            </a:extLst>
          </p:cNvPr>
          <p:cNvSpPr/>
          <p:nvPr/>
        </p:nvSpPr>
        <p:spPr bwMode="white">
          <a:xfrm>
            <a:off x="1390238" y="6021288"/>
            <a:ext cx="42017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1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2023-12-20T16:18:24Z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