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5" autoAdjust="0"/>
    <p:restoredTop sz="94660"/>
  </p:normalViewPr>
  <p:slideViewPr>
    <p:cSldViewPr showGuides="1">
      <p:cViewPr varScale="1">
        <p:scale>
          <a:sx n="64" d="100"/>
          <a:sy n="64" d="100"/>
        </p:scale>
        <p:origin x="28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A4F6008-E7E0-40A3-1C4D-A74264BEC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524" y="3071857"/>
            <a:ext cx="5580952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2851B-E5E3-B601-6BEB-C3706AA6C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5795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E2D70-5A91-DCC1-9D28-EDCFB4F599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BF078B-886D-6AD3-4A8D-274724C6EF0C}"/>
              </a:ext>
            </a:extLst>
          </p:cNvPr>
          <p:cNvSpPr/>
          <p:nvPr/>
        </p:nvSpPr>
        <p:spPr bwMode="white">
          <a:xfrm>
            <a:off x="687059" y="1013201"/>
            <a:ext cx="3516346" cy="40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C862E6-1317-99DB-5716-E07AC1C909BF}"/>
              </a:ext>
            </a:extLst>
          </p:cNvPr>
          <p:cNvSpPr/>
          <p:nvPr/>
        </p:nvSpPr>
        <p:spPr bwMode="white">
          <a:xfrm>
            <a:off x="2572875" y="1936120"/>
            <a:ext cx="1647000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0A460F-3834-9D37-2E00-EFFDB5D6C89A}"/>
              </a:ext>
            </a:extLst>
          </p:cNvPr>
          <p:cNvSpPr/>
          <p:nvPr/>
        </p:nvSpPr>
        <p:spPr bwMode="white">
          <a:xfrm>
            <a:off x="2639616" y="2692043"/>
            <a:ext cx="1800200" cy="59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EEE301-A32E-6BB7-A6A0-184047B1AE6C}"/>
              </a:ext>
            </a:extLst>
          </p:cNvPr>
          <p:cNvSpPr/>
          <p:nvPr/>
        </p:nvSpPr>
        <p:spPr bwMode="white">
          <a:xfrm>
            <a:off x="623392" y="3573016"/>
            <a:ext cx="7416824" cy="5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DB6705-378E-2C5A-91D3-EAA514182676}"/>
              </a:ext>
            </a:extLst>
          </p:cNvPr>
          <p:cNvSpPr/>
          <p:nvPr/>
        </p:nvSpPr>
        <p:spPr bwMode="white">
          <a:xfrm>
            <a:off x="623392" y="4509120"/>
            <a:ext cx="3392718" cy="5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14BA4B4-291B-A2D3-C3CE-5FFA3DBC39F2}"/>
              </a:ext>
            </a:extLst>
          </p:cNvPr>
          <p:cNvSpPr/>
          <p:nvPr/>
        </p:nvSpPr>
        <p:spPr bwMode="white">
          <a:xfrm>
            <a:off x="1115279" y="5424927"/>
            <a:ext cx="2820481" cy="5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8CF7BAE-795E-68CA-689F-50811EBF86B7}"/>
              </a:ext>
            </a:extLst>
          </p:cNvPr>
          <p:cNvSpPr/>
          <p:nvPr/>
        </p:nvSpPr>
        <p:spPr bwMode="white">
          <a:xfrm>
            <a:off x="2103480" y="6394145"/>
            <a:ext cx="947025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3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8C6AC-20C0-35AB-BA1B-BFEDF18E2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9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D280C-B4C9-DA11-66DB-F74F76D89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30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62622-CD0D-090D-C08B-EE3EC66AC521}"/>
              </a:ext>
            </a:extLst>
          </p:cNvPr>
          <p:cNvSpPr/>
          <p:nvPr/>
        </p:nvSpPr>
        <p:spPr bwMode="white">
          <a:xfrm>
            <a:off x="4742925" y="1217604"/>
            <a:ext cx="678283" cy="29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4ECDC9-8927-BA31-A00F-41F0622DDE59}"/>
              </a:ext>
            </a:extLst>
          </p:cNvPr>
          <p:cNvSpPr/>
          <p:nvPr/>
        </p:nvSpPr>
        <p:spPr bwMode="white">
          <a:xfrm>
            <a:off x="3672874" y="1837461"/>
            <a:ext cx="251432" cy="21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2FAEA9-405E-2673-AF25-DC7B0E961AD4}"/>
              </a:ext>
            </a:extLst>
          </p:cNvPr>
          <p:cNvSpPr/>
          <p:nvPr/>
        </p:nvSpPr>
        <p:spPr bwMode="white">
          <a:xfrm>
            <a:off x="4514882" y="1925177"/>
            <a:ext cx="280669" cy="2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CA0B97-30E9-DFFE-392A-CA800B582FF0}"/>
              </a:ext>
            </a:extLst>
          </p:cNvPr>
          <p:cNvSpPr/>
          <p:nvPr/>
        </p:nvSpPr>
        <p:spPr bwMode="white">
          <a:xfrm>
            <a:off x="2339695" y="3141502"/>
            <a:ext cx="1485208" cy="21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52B7C7-FE48-2C5B-C70D-9F0B05C87CC2}"/>
              </a:ext>
            </a:extLst>
          </p:cNvPr>
          <p:cNvSpPr/>
          <p:nvPr/>
        </p:nvSpPr>
        <p:spPr bwMode="white">
          <a:xfrm>
            <a:off x="2444946" y="4351978"/>
            <a:ext cx="321600" cy="25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9FEBE9-2EF5-F5CC-D9A8-0B31F6620775}"/>
              </a:ext>
            </a:extLst>
          </p:cNvPr>
          <p:cNvSpPr/>
          <p:nvPr/>
        </p:nvSpPr>
        <p:spPr bwMode="white">
          <a:xfrm>
            <a:off x="2444946" y="4773015"/>
            <a:ext cx="2479244" cy="25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D89727-CD2B-2394-5483-9C1BB3F020DF}"/>
              </a:ext>
            </a:extLst>
          </p:cNvPr>
          <p:cNvSpPr/>
          <p:nvPr/>
        </p:nvSpPr>
        <p:spPr bwMode="white">
          <a:xfrm>
            <a:off x="3421441" y="5275918"/>
            <a:ext cx="1011578" cy="21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D0F265-344D-E486-F250-C7022055B98B}"/>
              </a:ext>
            </a:extLst>
          </p:cNvPr>
          <p:cNvSpPr/>
          <p:nvPr/>
        </p:nvSpPr>
        <p:spPr bwMode="white">
          <a:xfrm>
            <a:off x="3591012" y="5755431"/>
            <a:ext cx="830313" cy="21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5980D3-C7E5-C597-D5DB-29996C2067B8}"/>
              </a:ext>
            </a:extLst>
          </p:cNvPr>
          <p:cNvSpPr/>
          <p:nvPr/>
        </p:nvSpPr>
        <p:spPr bwMode="white">
          <a:xfrm>
            <a:off x="2766546" y="6281725"/>
            <a:ext cx="292363" cy="21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6E9711-5780-E298-BA78-F78A5009EDBB}"/>
              </a:ext>
            </a:extLst>
          </p:cNvPr>
          <p:cNvSpPr/>
          <p:nvPr/>
        </p:nvSpPr>
        <p:spPr bwMode="white">
          <a:xfrm>
            <a:off x="4357005" y="6281725"/>
            <a:ext cx="315752" cy="21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3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03F19-4671-982E-F9D2-9D5451F0B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5160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F3E91-FD8F-424C-E1C1-141811A3AF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F9DDB8-BA6E-0789-7C5D-91D79829A798}"/>
              </a:ext>
            </a:extLst>
          </p:cNvPr>
          <p:cNvSpPr/>
          <p:nvPr/>
        </p:nvSpPr>
        <p:spPr bwMode="white">
          <a:xfrm>
            <a:off x="681904" y="1162778"/>
            <a:ext cx="4838032" cy="4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7535BF7-E877-E9E0-ACC8-AFFB6B9C03B5}"/>
              </a:ext>
            </a:extLst>
          </p:cNvPr>
          <p:cNvSpPr/>
          <p:nvPr/>
        </p:nvSpPr>
        <p:spPr bwMode="white">
          <a:xfrm>
            <a:off x="2483827" y="2132856"/>
            <a:ext cx="447626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86056E-43C9-CDD7-8487-4D6C1B61A3C9}"/>
              </a:ext>
            </a:extLst>
          </p:cNvPr>
          <p:cNvSpPr/>
          <p:nvPr/>
        </p:nvSpPr>
        <p:spPr bwMode="white">
          <a:xfrm>
            <a:off x="3359696" y="3137906"/>
            <a:ext cx="34563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C2AD724-F4D3-51D8-2296-1F63594ACDF7}"/>
              </a:ext>
            </a:extLst>
          </p:cNvPr>
          <p:cNvSpPr/>
          <p:nvPr/>
        </p:nvSpPr>
        <p:spPr bwMode="white">
          <a:xfrm>
            <a:off x="4104868" y="4217581"/>
            <a:ext cx="31432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A3EB1EC-7DC3-8BFB-7866-A6A7C7D9ABFE}"/>
              </a:ext>
            </a:extLst>
          </p:cNvPr>
          <p:cNvSpPr/>
          <p:nvPr/>
        </p:nvSpPr>
        <p:spPr bwMode="white">
          <a:xfrm>
            <a:off x="363453" y="5229200"/>
            <a:ext cx="51564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38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3F56B-7819-BF68-7A96-FB2F4D3C6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16DBB-6A9A-6BFE-A86E-93AF5406ED2E}"/>
              </a:ext>
            </a:extLst>
          </p:cNvPr>
          <p:cNvSpPr/>
          <p:nvPr/>
        </p:nvSpPr>
        <p:spPr bwMode="white">
          <a:xfrm>
            <a:off x="1481904" y="3621673"/>
            <a:ext cx="742857" cy="46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0F05E4-F64E-7ED3-0C96-B78DD39980E3}"/>
              </a:ext>
            </a:extLst>
          </p:cNvPr>
          <p:cNvSpPr/>
          <p:nvPr/>
        </p:nvSpPr>
        <p:spPr bwMode="white">
          <a:xfrm>
            <a:off x="2081904" y="3621673"/>
            <a:ext cx="2885714" cy="4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701895-3B72-3E16-8E7E-E8ABBF2257D0}"/>
              </a:ext>
            </a:extLst>
          </p:cNvPr>
          <p:cNvSpPr/>
          <p:nvPr/>
        </p:nvSpPr>
        <p:spPr bwMode="white">
          <a:xfrm>
            <a:off x="3310476" y="4708229"/>
            <a:ext cx="1647619" cy="35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B2BC1E-C155-D9FC-A948-1E8AC3FB7870}"/>
              </a:ext>
            </a:extLst>
          </p:cNvPr>
          <p:cNvSpPr/>
          <p:nvPr/>
        </p:nvSpPr>
        <p:spPr bwMode="white">
          <a:xfrm>
            <a:off x="3586666" y="5756661"/>
            <a:ext cx="1371428" cy="35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34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2C95C-BAD9-6550-67F5-7BC360CE6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B8C1AB-EE80-8E79-96FA-FDAE0CDB96BD}"/>
              </a:ext>
            </a:extLst>
          </p:cNvPr>
          <p:cNvSpPr/>
          <p:nvPr/>
        </p:nvSpPr>
        <p:spPr bwMode="white">
          <a:xfrm>
            <a:off x="1559496" y="2951944"/>
            <a:ext cx="2592288" cy="54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490810-37B4-8FC5-9425-6DA48C6B764E}"/>
              </a:ext>
            </a:extLst>
          </p:cNvPr>
          <p:cNvSpPr/>
          <p:nvPr/>
        </p:nvSpPr>
        <p:spPr bwMode="white">
          <a:xfrm>
            <a:off x="5559873" y="3034500"/>
            <a:ext cx="1895492" cy="36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31F92B-DCF1-F774-653B-75371E4BFC0E}"/>
              </a:ext>
            </a:extLst>
          </p:cNvPr>
          <p:cNvSpPr/>
          <p:nvPr/>
        </p:nvSpPr>
        <p:spPr bwMode="white">
          <a:xfrm>
            <a:off x="2450666" y="3882000"/>
            <a:ext cx="1086349" cy="27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AD721F-48B0-7238-5B04-D70CD1E71879}"/>
              </a:ext>
            </a:extLst>
          </p:cNvPr>
          <p:cNvSpPr/>
          <p:nvPr/>
        </p:nvSpPr>
        <p:spPr bwMode="white">
          <a:xfrm>
            <a:off x="6391492" y="3882000"/>
            <a:ext cx="1490920" cy="3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C903D8-E9F6-63FD-FF65-B9569F1462EE}"/>
              </a:ext>
            </a:extLst>
          </p:cNvPr>
          <p:cNvSpPr/>
          <p:nvPr/>
        </p:nvSpPr>
        <p:spPr bwMode="white">
          <a:xfrm>
            <a:off x="1991544" y="5472224"/>
            <a:ext cx="2304256" cy="54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45980F-E340-871A-23D1-1AAF30A3F4DC}"/>
              </a:ext>
            </a:extLst>
          </p:cNvPr>
          <p:cNvSpPr/>
          <p:nvPr/>
        </p:nvSpPr>
        <p:spPr bwMode="white">
          <a:xfrm>
            <a:off x="6016888" y="5532000"/>
            <a:ext cx="2112762" cy="36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9D0DA3-318B-B9FA-CC8F-5DCD498627F5}"/>
              </a:ext>
            </a:extLst>
          </p:cNvPr>
          <p:cNvSpPr/>
          <p:nvPr/>
        </p:nvSpPr>
        <p:spPr bwMode="white">
          <a:xfrm>
            <a:off x="2952634" y="6409500"/>
            <a:ext cx="1078857" cy="28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5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78F2F-3825-D0D7-6CA5-71E84BC39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1976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28BD4-D2CE-F950-96E4-6D5F91809B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C0471D-F1D0-AA7E-0307-FCF9E3F9B28C}"/>
              </a:ext>
            </a:extLst>
          </p:cNvPr>
          <p:cNvSpPr/>
          <p:nvPr/>
        </p:nvSpPr>
        <p:spPr bwMode="white">
          <a:xfrm>
            <a:off x="681904" y="1047830"/>
            <a:ext cx="9158512" cy="72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76642A-6A8D-C648-29AB-3CF4481B69FD}"/>
              </a:ext>
            </a:extLst>
          </p:cNvPr>
          <p:cNvSpPr/>
          <p:nvPr/>
        </p:nvSpPr>
        <p:spPr bwMode="white">
          <a:xfrm>
            <a:off x="2300952" y="2307800"/>
            <a:ext cx="2447619" cy="40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B53F9C-7A15-04CF-18F3-A12F7A3C296C}"/>
              </a:ext>
            </a:extLst>
          </p:cNvPr>
          <p:cNvSpPr/>
          <p:nvPr/>
        </p:nvSpPr>
        <p:spPr bwMode="white">
          <a:xfrm>
            <a:off x="3091428" y="3366900"/>
            <a:ext cx="1657142" cy="3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F7B424-50FA-F264-30E7-7A855D8DB09C}"/>
              </a:ext>
            </a:extLst>
          </p:cNvPr>
          <p:cNvSpPr/>
          <p:nvPr/>
        </p:nvSpPr>
        <p:spPr bwMode="white">
          <a:xfrm>
            <a:off x="3367619" y="4397375"/>
            <a:ext cx="1114285" cy="3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FD3898-79B5-086A-1144-257209E1F4F5}"/>
              </a:ext>
            </a:extLst>
          </p:cNvPr>
          <p:cNvSpPr/>
          <p:nvPr/>
        </p:nvSpPr>
        <p:spPr bwMode="white">
          <a:xfrm>
            <a:off x="623392" y="5301208"/>
            <a:ext cx="8640960" cy="63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57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