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58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CCFF6D3-144A-17F8-2928-74FCD804ED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9809" y="3067095"/>
            <a:ext cx="5552381" cy="7238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ADB77E-B970-257A-D8BD-DBB58DB4CC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8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357DB2-B4EE-434F-8096-CDFDD3BF5C05}"/>
              </a:ext>
            </a:extLst>
          </p:cNvPr>
          <p:cNvSpPr/>
          <p:nvPr/>
        </p:nvSpPr>
        <p:spPr bwMode="white">
          <a:xfrm>
            <a:off x="1271464" y="2060848"/>
            <a:ext cx="763284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DECA75-A365-A2CD-7873-BAB7946794F0}"/>
              </a:ext>
            </a:extLst>
          </p:cNvPr>
          <p:cNvSpPr/>
          <p:nvPr/>
        </p:nvSpPr>
        <p:spPr bwMode="white">
          <a:xfrm>
            <a:off x="1491428" y="3337025"/>
            <a:ext cx="5285714" cy="457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F52D4A7-FB8D-D686-F430-5B77158741F0}"/>
              </a:ext>
            </a:extLst>
          </p:cNvPr>
          <p:cNvSpPr/>
          <p:nvPr/>
        </p:nvSpPr>
        <p:spPr bwMode="white">
          <a:xfrm>
            <a:off x="1500952" y="4236937"/>
            <a:ext cx="783540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7F2D683-F994-6DED-96B3-23B6B7F0A123}"/>
              </a:ext>
            </a:extLst>
          </p:cNvPr>
          <p:cNvSpPr/>
          <p:nvPr/>
        </p:nvSpPr>
        <p:spPr bwMode="white">
          <a:xfrm>
            <a:off x="1520000" y="5250780"/>
            <a:ext cx="3423872" cy="914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7273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A38311-873C-6512-EE50-80FE1FFA00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1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751154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BB6CA5-B372-330F-1296-1DC3BC1075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8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75DBDF-66AE-7208-4639-21B681DB7E82}"/>
              </a:ext>
            </a:extLst>
          </p:cNvPr>
          <p:cNvSpPr/>
          <p:nvPr/>
        </p:nvSpPr>
        <p:spPr bwMode="white">
          <a:xfrm>
            <a:off x="1351125" y="4187941"/>
            <a:ext cx="3464112" cy="1781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5BB03149-6C8F-4D3D-E67C-88EAA3637FA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581"/>
          <a:stretch/>
        </p:blipFill>
        <p:spPr>
          <a:xfrm>
            <a:off x="6600056" y="1058970"/>
            <a:ext cx="4752528" cy="4690413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EA2EC06-85AD-3EE0-F6FC-F7B39AC324B3}"/>
              </a:ext>
            </a:extLst>
          </p:cNvPr>
          <p:cNvSpPr/>
          <p:nvPr/>
        </p:nvSpPr>
        <p:spPr bwMode="white">
          <a:xfrm>
            <a:off x="5879976" y="1412775"/>
            <a:ext cx="720080" cy="720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FCD3B53C-C4B8-886E-ADDB-9DB2EABA3D63}"/>
              </a:ext>
            </a:extLst>
          </p:cNvPr>
          <p:cNvCxnSpPr>
            <a:cxnSpLocks/>
          </p:cNvCxnSpPr>
          <p:nvPr/>
        </p:nvCxnSpPr>
        <p:spPr>
          <a:xfrm>
            <a:off x="7631542" y="2132856"/>
            <a:ext cx="2568914" cy="2448272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FBC4AE2-8C45-5846-ED92-AFED72777931}"/>
              </a:ext>
            </a:extLst>
          </p:cNvPr>
          <p:cNvCxnSpPr>
            <a:cxnSpLocks/>
          </p:cNvCxnSpPr>
          <p:nvPr/>
        </p:nvCxnSpPr>
        <p:spPr>
          <a:xfrm>
            <a:off x="7824192" y="3356992"/>
            <a:ext cx="2160240" cy="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AE27AAB6-602A-E6C7-1735-67B884C60888}"/>
              </a:ext>
            </a:extLst>
          </p:cNvPr>
          <p:cNvCxnSpPr>
            <a:cxnSpLocks/>
          </p:cNvCxnSpPr>
          <p:nvPr/>
        </p:nvCxnSpPr>
        <p:spPr>
          <a:xfrm flipV="1">
            <a:off x="7656776" y="2132856"/>
            <a:ext cx="2543680" cy="2448272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9B27D4D-B955-ABA7-DF58-42B9F8F8E582}"/>
              </a:ext>
            </a:extLst>
          </p:cNvPr>
          <p:cNvSpPr/>
          <p:nvPr/>
        </p:nvSpPr>
        <p:spPr bwMode="white">
          <a:xfrm>
            <a:off x="5868513" y="2960881"/>
            <a:ext cx="720080" cy="720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5C4F6729-DDE5-75AF-611A-24CA68D84C7F}"/>
              </a:ext>
            </a:extLst>
          </p:cNvPr>
          <p:cNvSpPr/>
          <p:nvPr/>
        </p:nvSpPr>
        <p:spPr bwMode="white">
          <a:xfrm>
            <a:off x="5855383" y="4830136"/>
            <a:ext cx="720080" cy="720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982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1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A94EC5-79A6-A79B-FB2E-72345BECDB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710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CBB05F-403D-F0F8-68A2-87145C3183C7}"/>
              </a:ext>
            </a:extLst>
          </p:cNvPr>
          <p:cNvSpPr/>
          <p:nvPr/>
        </p:nvSpPr>
        <p:spPr bwMode="white">
          <a:xfrm>
            <a:off x="1835756" y="5032155"/>
            <a:ext cx="3756188" cy="701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16F54A9-CDC8-34F1-5588-34239F778089}"/>
              </a:ext>
            </a:extLst>
          </p:cNvPr>
          <p:cNvSpPr/>
          <p:nvPr/>
        </p:nvSpPr>
        <p:spPr bwMode="white">
          <a:xfrm>
            <a:off x="1835756" y="6131389"/>
            <a:ext cx="2100004" cy="537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7A26B0C-3D2E-67D8-27F3-0673EED64782}"/>
              </a:ext>
            </a:extLst>
          </p:cNvPr>
          <p:cNvSpPr/>
          <p:nvPr/>
        </p:nvSpPr>
        <p:spPr bwMode="white">
          <a:xfrm>
            <a:off x="6096000" y="5050940"/>
            <a:ext cx="3960440" cy="701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3579AE0-F5EC-B1BA-7507-A67D31EB7130}"/>
              </a:ext>
            </a:extLst>
          </p:cNvPr>
          <p:cNvSpPr/>
          <p:nvPr/>
        </p:nvSpPr>
        <p:spPr bwMode="white">
          <a:xfrm>
            <a:off x="6103784" y="6049823"/>
            <a:ext cx="2800527" cy="701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2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BA5C45-B81A-F1ED-D72D-ABA539EE1E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8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75FAD6-6B16-945C-66A3-CFF08CF1F942}"/>
              </a:ext>
            </a:extLst>
          </p:cNvPr>
          <p:cNvSpPr/>
          <p:nvPr/>
        </p:nvSpPr>
        <p:spPr bwMode="white">
          <a:xfrm>
            <a:off x="681904" y="2524905"/>
            <a:ext cx="3190476" cy="381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E7BC52-9020-B4BE-CA8D-9AF3CB5AC9B5}"/>
              </a:ext>
            </a:extLst>
          </p:cNvPr>
          <p:cNvSpPr/>
          <p:nvPr/>
        </p:nvSpPr>
        <p:spPr bwMode="white">
          <a:xfrm>
            <a:off x="5231905" y="2348881"/>
            <a:ext cx="360040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D08DC1D-F4FC-6FEA-813C-C4A09CBCB70F}"/>
              </a:ext>
            </a:extLst>
          </p:cNvPr>
          <p:cNvSpPr/>
          <p:nvPr/>
        </p:nvSpPr>
        <p:spPr bwMode="white">
          <a:xfrm>
            <a:off x="681904" y="3553824"/>
            <a:ext cx="1600000" cy="381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CEDDCD2-7B38-081D-67AA-665320A82F3F}"/>
              </a:ext>
            </a:extLst>
          </p:cNvPr>
          <p:cNvSpPr/>
          <p:nvPr/>
        </p:nvSpPr>
        <p:spPr bwMode="white">
          <a:xfrm>
            <a:off x="5367619" y="3429000"/>
            <a:ext cx="1828571" cy="700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020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3E0998-F9DC-8D9D-C054-49C74DD272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0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FCD2A7-FA1D-B5E7-EC3E-AA04BCD22F35}"/>
              </a:ext>
            </a:extLst>
          </p:cNvPr>
          <p:cNvSpPr/>
          <p:nvPr/>
        </p:nvSpPr>
        <p:spPr bwMode="white">
          <a:xfrm>
            <a:off x="7300952" y="1906781"/>
            <a:ext cx="838095" cy="419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5543B3-84A4-D298-2281-9F787B8BCDE8}"/>
              </a:ext>
            </a:extLst>
          </p:cNvPr>
          <p:cNvSpPr/>
          <p:nvPr/>
        </p:nvSpPr>
        <p:spPr bwMode="white">
          <a:xfrm>
            <a:off x="7186666" y="2469557"/>
            <a:ext cx="457142" cy="362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C3C9DF-4D41-BBB4-65BB-74EF7B5D2C94}"/>
              </a:ext>
            </a:extLst>
          </p:cNvPr>
          <p:cNvSpPr/>
          <p:nvPr/>
        </p:nvSpPr>
        <p:spPr bwMode="white">
          <a:xfrm>
            <a:off x="9091428" y="2498173"/>
            <a:ext cx="476190" cy="305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0247A4-4BEB-CD24-4898-4D3A27831D85}"/>
              </a:ext>
            </a:extLst>
          </p:cNvPr>
          <p:cNvSpPr/>
          <p:nvPr/>
        </p:nvSpPr>
        <p:spPr bwMode="white">
          <a:xfrm>
            <a:off x="2939047" y="3537878"/>
            <a:ext cx="2104761" cy="410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510D1D7-5A6E-73A2-8437-7962A3047A2D}"/>
              </a:ext>
            </a:extLst>
          </p:cNvPr>
          <p:cNvSpPr/>
          <p:nvPr/>
        </p:nvSpPr>
        <p:spPr bwMode="white">
          <a:xfrm>
            <a:off x="7234285" y="3537878"/>
            <a:ext cx="2104760" cy="419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688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D8F3A7-3C25-093B-C1F3-DF90F5C8DD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710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524486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471B85-94AF-A8CA-87CF-8676114B91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7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AB9A1E-622C-F83B-A3CF-12F1AD8FEAC0}"/>
              </a:ext>
            </a:extLst>
          </p:cNvPr>
          <p:cNvSpPr/>
          <p:nvPr/>
        </p:nvSpPr>
        <p:spPr bwMode="white">
          <a:xfrm>
            <a:off x="1234285" y="1276819"/>
            <a:ext cx="4000000" cy="419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F9C493-61E7-9901-5524-3B105F3062B6}"/>
              </a:ext>
            </a:extLst>
          </p:cNvPr>
          <p:cNvSpPr/>
          <p:nvPr/>
        </p:nvSpPr>
        <p:spPr bwMode="white">
          <a:xfrm>
            <a:off x="681904" y="2305584"/>
            <a:ext cx="3228571" cy="419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0997FC-123D-508D-DF22-95012C321FDC}"/>
              </a:ext>
            </a:extLst>
          </p:cNvPr>
          <p:cNvSpPr/>
          <p:nvPr/>
        </p:nvSpPr>
        <p:spPr bwMode="white">
          <a:xfrm>
            <a:off x="681904" y="3353400"/>
            <a:ext cx="2923809" cy="4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0C0695-39B1-64A5-8F25-D1101B07836D}"/>
              </a:ext>
            </a:extLst>
          </p:cNvPr>
          <p:cNvSpPr/>
          <p:nvPr/>
        </p:nvSpPr>
        <p:spPr bwMode="white">
          <a:xfrm>
            <a:off x="681904" y="4133291"/>
            <a:ext cx="4189960" cy="735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C2B25A0-709B-4FBC-C173-4B166F2F807F}"/>
              </a:ext>
            </a:extLst>
          </p:cNvPr>
          <p:cNvSpPr/>
          <p:nvPr/>
        </p:nvSpPr>
        <p:spPr bwMode="white">
          <a:xfrm>
            <a:off x="681904" y="5286667"/>
            <a:ext cx="4189960" cy="59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48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BCDC49-F852-1069-78FD-6C5A1A453C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40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51B0A3-D105-48FF-6E85-F8634D3413E8}"/>
              </a:ext>
            </a:extLst>
          </p:cNvPr>
          <p:cNvSpPr/>
          <p:nvPr/>
        </p:nvSpPr>
        <p:spPr bwMode="white">
          <a:xfrm>
            <a:off x="1367908" y="4156657"/>
            <a:ext cx="9552628" cy="568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794F360-DF87-334A-183A-C805C0866B7E}"/>
              </a:ext>
            </a:extLst>
          </p:cNvPr>
          <p:cNvSpPr/>
          <p:nvPr/>
        </p:nvSpPr>
        <p:spPr bwMode="white">
          <a:xfrm>
            <a:off x="1199456" y="5092761"/>
            <a:ext cx="10104092" cy="568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FE38DCD-4AD4-D94E-29C2-91196E593941}"/>
              </a:ext>
            </a:extLst>
          </p:cNvPr>
          <p:cNvSpPr/>
          <p:nvPr/>
        </p:nvSpPr>
        <p:spPr bwMode="white">
          <a:xfrm>
            <a:off x="1199456" y="6020850"/>
            <a:ext cx="5184576" cy="568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05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46399D-1138-B4AA-B01A-B3D807417F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720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889342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B39072-D1E3-745B-1099-69CC3A1261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6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CE6801-387B-4B68-3CF0-5C22A510FDC6}"/>
              </a:ext>
            </a:extLst>
          </p:cNvPr>
          <p:cNvSpPr/>
          <p:nvPr/>
        </p:nvSpPr>
        <p:spPr bwMode="white">
          <a:xfrm>
            <a:off x="1462857" y="2257823"/>
            <a:ext cx="7295238" cy="504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6789DF-0BDA-9A90-58A8-199CD8AFD076}"/>
              </a:ext>
            </a:extLst>
          </p:cNvPr>
          <p:cNvSpPr/>
          <p:nvPr/>
        </p:nvSpPr>
        <p:spPr bwMode="white">
          <a:xfrm>
            <a:off x="1462857" y="3324581"/>
            <a:ext cx="8361905" cy="504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728DBA-1E32-E0BE-D724-4B6F2CFC6FAB}"/>
              </a:ext>
            </a:extLst>
          </p:cNvPr>
          <p:cNvSpPr/>
          <p:nvPr/>
        </p:nvSpPr>
        <p:spPr bwMode="white">
          <a:xfrm>
            <a:off x="1500952" y="4184532"/>
            <a:ext cx="8843520" cy="828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176BF7-32DA-E963-B9AF-B26416B3B695}"/>
              </a:ext>
            </a:extLst>
          </p:cNvPr>
          <p:cNvSpPr/>
          <p:nvPr/>
        </p:nvSpPr>
        <p:spPr bwMode="white">
          <a:xfrm>
            <a:off x="1491428" y="5264652"/>
            <a:ext cx="10028572" cy="828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179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2023-12-20T13:25:13Z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