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0778A1-344B-93DD-669A-5D0AC8C3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238" y="3057571"/>
            <a:ext cx="4409524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14FDA-CD72-4282-0131-3AA196083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842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B9A5C-C602-6BDC-62AA-4929D5E32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5199E-DEC6-4788-736E-B9AB0E44273C}"/>
              </a:ext>
            </a:extLst>
          </p:cNvPr>
          <p:cNvSpPr/>
          <p:nvPr/>
        </p:nvSpPr>
        <p:spPr bwMode="white">
          <a:xfrm>
            <a:off x="1343472" y="2170758"/>
            <a:ext cx="5112568" cy="5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2541A0-8CE9-7ABD-2B62-3E69A5FB9646}"/>
              </a:ext>
            </a:extLst>
          </p:cNvPr>
          <p:cNvSpPr/>
          <p:nvPr/>
        </p:nvSpPr>
        <p:spPr bwMode="white">
          <a:xfrm>
            <a:off x="1343472" y="3038036"/>
            <a:ext cx="6846971" cy="67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C90A09-7578-8D9A-E812-F349E7A1CAC4}"/>
              </a:ext>
            </a:extLst>
          </p:cNvPr>
          <p:cNvSpPr/>
          <p:nvPr/>
        </p:nvSpPr>
        <p:spPr bwMode="white">
          <a:xfrm>
            <a:off x="1271464" y="5054260"/>
            <a:ext cx="4824536" cy="67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D6EC21-2C48-2262-439E-648CB1EAEB9C}"/>
              </a:ext>
            </a:extLst>
          </p:cNvPr>
          <p:cNvSpPr/>
          <p:nvPr/>
        </p:nvSpPr>
        <p:spPr bwMode="white">
          <a:xfrm>
            <a:off x="1343472" y="5983128"/>
            <a:ext cx="7704856" cy="6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8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703A2-9171-B803-F5AA-85F338C0B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B277DF-7B84-533A-C76D-681F43F02B34}"/>
              </a:ext>
            </a:extLst>
          </p:cNvPr>
          <p:cNvSpPr/>
          <p:nvPr/>
        </p:nvSpPr>
        <p:spPr bwMode="white">
          <a:xfrm>
            <a:off x="8407270" y="5133715"/>
            <a:ext cx="239262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2FD1E3-B0B9-04FC-E9A2-9A8F11E69339}"/>
              </a:ext>
            </a:extLst>
          </p:cNvPr>
          <p:cNvSpPr/>
          <p:nvPr/>
        </p:nvSpPr>
        <p:spPr bwMode="white">
          <a:xfrm>
            <a:off x="1267988" y="5782294"/>
            <a:ext cx="208389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564CE4-243F-BF86-A52B-589ACCA75DDA}"/>
              </a:ext>
            </a:extLst>
          </p:cNvPr>
          <p:cNvSpPr/>
          <p:nvPr/>
        </p:nvSpPr>
        <p:spPr bwMode="white">
          <a:xfrm>
            <a:off x="1607586" y="5774573"/>
            <a:ext cx="764096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1E3548-2C3C-9791-00DF-E0CB7A0B23C0}"/>
              </a:ext>
            </a:extLst>
          </p:cNvPr>
          <p:cNvSpPr/>
          <p:nvPr/>
        </p:nvSpPr>
        <p:spPr bwMode="white">
          <a:xfrm>
            <a:off x="7025723" y="5782294"/>
            <a:ext cx="200671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20730D-3BFB-0469-BB5C-D59FEE7F27C2}"/>
              </a:ext>
            </a:extLst>
          </p:cNvPr>
          <p:cNvSpPr/>
          <p:nvPr/>
        </p:nvSpPr>
        <p:spPr bwMode="white">
          <a:xfrm>
            <a:off x="7596865" y="5774573"/>
            <a:ext cx="239262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3E73E4-C7FF-E13E-58E3-74CDB1EA7511}"/>
              </a:ext>
            </a:extLst>
          </p:cNvPr>
          <p:cNvSpPr/>
          <p:nvPr/>
        </p:nvSpPr>
        <p:spPr bwMode="white">
          <a:xfrm>
            <a:off x="8276062" y="5774573"/>
            <a:ext cx="239262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BE9B25-9AF1-7954-BC63-EE5B587A1734}"/>
              </a:ext>
            </a:extLst>
          </p:cNvPr>
          <p:cNvSpPr/>
          <p:nvPr/>
        </p:nvSpPr>
        <p:spPr bwMode="white">
          <a:xfrm>
            <a:off x="5188805" y="6191517"/>
            <a:ext cx="463088" cy="21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D61EE-E0BD-7852-C89C-A484FB86FD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3070B9-AA90-C2DF-FF1F-64089A8E99D4}"/>
              </a:ext>
            </a:extLst>
          </p:cNvPr>
          <p:cNvSpPr/>
          <p:nvPr/>
        </p:nvSpPr>
        <p:spPr bwMode="white">
          <a:xfrm>
            <a:off x="7520000" y="4594802"/>
            <a:ext cx="342857" cy="4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E0151C-88F5-4948-D7B2-CE055BDA732C}"/>
              </a:ext>
            </a:extLst>
          </p:cNvPr>
          <p:cNvSpPr/>
          <p:nvPr/>
        </p:nvSpPr>
        <p:spPr bwMode="white">
          <a:xfrm>
            <a:off x="3653333" y="4928482"/>
            <a:ext cx="152380" cy="1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6D79B9-225E-95BB-43CE-AD642C3343BE}"/>
              </a:ext>
            </a:extLst>
          </p:cNvPr>
          <p:cNvSpPr/>
          <p:nvPr/>
        </p:nvSpPr>
        <p:spPr bwMode="white">
          <a:xfrm>
            <a:off x="8053333" y="4928482"/>
            <a:ext cx="161904" cy="1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2502D-0DC2-191C-B9F9-F5463E468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BE228-C99B-A045-2900-AD4EC15F1385}"/>
              </a:ext>
            </a:extLst>
          </p:cNvPr>
          <p:cNvSpPr/>
          <p:nvPr/>
        </p:nvSpPr>
        <p:spPr bwMode="white">
          <a:xfrm>
            <a:off x="5375920" y="2924944"/>
            <a:ext cx="2664296" cy="75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D9FF40-B992-3255-2A74-601AAC1351F6}"/>
              </a:ext>
            </a:extLst>
          </p:cNvPr>
          <p:cNvSpPr/>
          <p:nvPr/>
        </p:nvSpPr>
        <p:spPr bwMode="white">
          <a:xfrm>
            <a:off x="2615238" y="3444491"/>
            <a:ext cx="152380" cy="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1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F7B55-84E0-DCC7-66CC-D6A8893A8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1F217-9D96-A4AB-0BF1-31711D25D6F8}"/>
              </a:ext>
            </a:extLst>
          </p:cNvPr>
          <p:cNvSpPr/>
          <p:nvPr/>
        </p:nvSpPr>
        <p:spPr bwMode="white">
          <a:xfrm>
            <a:off x="1415480" y="3212977"/>
            <a:ext cx="2952328" cy="345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237B4-B00D-31A4-9132-9CA904CAC22F}"/>
              </a:ext>
            </a:extLst>
          </p:cNvPr>
          <p:cNvSpPr/>
          <p:nvPr/>
        </p:nvSpPr>
        <p:spPr bwMode="white">
          <a:xfrm>
            <a:off x="5275378" y="3212976"/>
            <a:ext cx="4637046" cy="352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96CDB3-1055-E5AE-F84B-09E2469037E5}"/>
              </a:ext>
            </a:extLst>
          </p:cNvPr>
          <p:cNvSpPr/>
          <p:nvPr/>
        </p:nvSpPr>
        <p:spPr bwMode="white">
          <a:xfrm>
            <a:off x="3828866" y="2481743"/>
            <a:ext cx="1443695" cy="32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4FCA4A-BF8C-AFC2-630F-7EFF584EDCE2}"/>
              </a:ext>
            </a:extLst>
          </p:cNvPr>
          <p:cNvSpPr/>
          <p:nvPr/>
        </p:nvSpPr>
        <p:spPr bwMode="white">
          <a:xfrm>
            <a:off x="7815433" y="2481743"/>
            <a:ext cx="1451897" cy="32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96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DFE9D-C296-6CD5-BB7A-02C9DC358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2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8A214-EE43-C7FA-8D4E-CF91B256D15C}"/>
              </a:ext>
            </a:extLst>
          </p:cNvPr>
          <p:cNvSpPr/>
          <p:nvPr/>
        </p:nvSpPr>
        <p:spPr bwMode="white">
          <a:xfrm>
            <a:off x="2768914" y="1108629"/>
            <a:ext cx="1337186" cy="28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8D403-E925-E428-7508-5A3AECF8E300}"/>
              </a:ext>
            </a:extLst>
          </p:cNvPr>
          <p:cNvSpPr/>
          <p:nvPr/>
        </p:nvSpPr>
        <p:spPr bwMode="white">
          <a:xfrm>
            <a:off x="6133448" y="1115820"/>
            <a:ext cx="1171835" cy="28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BA711-3303-FE09-6CB0-C81F32255345}"/>
              </a:ext>
            </a:extLst>
          </p:cNvPr>
          <p:cNvSpPr/>
          <p:nvPr/>
        </p:nvSpPr>
        <p:spPr bwMode="white">
          <a:xfrm>
            <a:off x="407369" y="1808153"/>
            <a:ext cx="3024336" cy="316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D591F5-4B4D-6176-7AD8-9F71C1A36563}"/>
              </a:ext>
            </a:extLst>
          </p:cNvPr>
          <p:cNvSpPr/>
          <p:nvPr/>
        </p:nvSpPr>
        <p:spPr bwMode="white">
          <a:xfrm>
            <a:off x="4007768" y="1772816"/>
            <a:ext cx="2880320" cy="316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B071825-D9AF-340A-3606-BF7A3450A9F9}"/>
              </a:ext>
            </a:extLst>
          </p:cNvPr>
          <p:cNvSpPr/>
          <p:nvPr/>
        </p:nvSpPr>
        <p:spPr bwMode="white">
          <a:xfrm>
            <a:off x="3818534" y="6092000"/>
            <a:ext cx="747674" cy="35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71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6884E-C1DB-99D0-1AE6-7224F58E5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D8C36B-2480-AFF4-2B14-C36BDDBE90C4}"/>
              </a:ext>
            </a:extLst>
          </p:cNvPr>
          <p:cNvSpPr/>
          <p:nvPr/>
        </p:nvSpPr>
        <p:spPr bwMode="white">
          <a:xfrm>
            <a:off x="4396190" y="2774418"/>
            <a:ext cx="619047" cy="4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245CC-C047-1725-826D-FA613B5EDC11}"/>
              </a:ext>
            </a:extLst>
          </p:cNvPr>
          <p:cNvSpPr/>
          <p:nvPr/>
        </p:nvSpPr>
        <p:spPr bwMode="white">
          <a:xfrm>
            <a:off x="7091428" y="2774418"/>
            <a:ext cx="619047" cy="4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E724E5-1F8C-D26E-90B4-96DAD3A3A4EF}"/>
              </a:ext>
            </a:extLst>
          </p:cNvPr>
          <p:cNvSpPr/>
          <p:nvPr/>
        </p:nvSpPr>
        <p:spPr bwMode="white">
          <a:xfrm>
            <a:off x="4405714" y="4204909"/>
            <a:ext cx="609523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5FD6D7-20FC-4202-5BB5-BD602DA411F5}"/>
              </a:ext>
            </a:extLst>
          </p:cNvPr>
          <p:cNvSpPr/>
          <p:nvPr/>
        </p:nvSpPr>
        <p:spPr bwMode="white">
          <a:xfrm>
            <a:off x="9043809" y="4214446"/>
            <a:ext cx="619047" cy="4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2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902D4-CDCE-0FBC-F16D-7F80104C9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44BAD-44A6-4E0D-FD68-592CA11195F3}"/>
              </a:ext>
            </a:extLst>
          </p:cNvPr>
          <p:cNvSpPr/>
          <p:nvPr/>
        </p:nvSpPr>
        <p:spPr bwMode="white">
          <a:xfrm>
            <a:off x="1106892" y="5263051"/>
            <a:ext cx="5565172" cy="65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B6FD3-97E2-9E93-F85D-1702E2A1A66E}"/>
              </a:ext>
            </a:extLst>
          </p:cNvPr>
          <p:cNvSpPr/>
          <p:nvPr/>
        </p:nvSpPr>
        <p:spPr bwMode="white">
          <a:xfrm>
            <a:off x="1106892" y="6093296"/>
            <a:ext cx="4629068" cy="65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97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BDE01-8863-56E0-7D12-8F5BC9785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F23F1D-1CFC-3E06-21F5-96E82372810C}"/>
              </a:ext>
            </a:extLst>
          </p:cNvPr>
          <p:cNvSpPr/>
          <p:nvPr/>
        </p:nvSpPr>
        <p:spPr bwMode="white">
          <a:xfrm>
            <a:off x="1462856" y="3313017"/>
            <a:ext cx="5641255" cy="62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5DAD1F-036A-0260-2A0F-D814B48C12E5}"/>
              </a:ext>
            </a:extLst>
          </p:cNvPr>
          <p:cNvSpPr/>
          <p:nvPr/>
        </p:nvSpPr>
        <p:spPr bwMode="white">
          <a:xfrm>
            <a:off x="1462856" y="4393137"/>
            <a:ext cx="5065192" cy="62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36BEB8-0B09-089A-49A8-358C6E64FA85}"/>
              </a:ext>
            </a:extLst>
          </p:cNvPr>
          <p:cNvSpPr/>
          <p:nvPr/>
        </p:nvSpPr>
        <p:spPr bwMode="white">
          <a:xfrm>
            <a:off x="1500952" y="5496376"/>
            <a:ext cx="2578824" cy="66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7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2023-12-20T15:59:49Z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