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3" autoAdjust="0"/>
    <p:restoredTop sz="94660"/>
  </p:normalViewPr>
  <p:slideViewPr>
    <p:cSldViewPr showGuides="1">
      <p:cViewPr varScale="1">
        <p:scale>
          <a:sx n="64" d="100"/>
          <a:sy n="64" d="100"/>
        </p:scale>
        <p:origin x="2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AE315F-6D4E-E674-8B00-AA9ACD34A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14" y="3052809"/>
            <a:ext cx="5628571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02724-7E64-3E6B-F897-6522DE330B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6D7631D-390A-0B81-B6A0-623504E0F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76872"/>
            <a:ext cx="2685714" cy="269523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1578282-33FD-75C8-672A-C7F0A4D7C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258410"/>
            <a:ext cx="2685714" cy="269523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D0F1BA3-EDE0-E880-0D9B-FC9D7C49F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258410"/>
            <a:ext cx="2685714" cy="2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7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60777-1367-48F6-0E09-57AA6F6DD4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D127AB8-1619-9BCC-F24C-43FFF1E4DE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04864"/>
            <a:ext cx="2685714" cy="269523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57D28AD-A3D4-9B14-02E9-A17E69118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204864"/>
            <a:ext cx="2685714" cy="269523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37A5044-1CF9-1BB6-4E66-020E9030D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999" y="2204864"/>
            <a:ext cx="2685714" cy="2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4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66A6F-1ED0-0F47-85A6-1E6571F8A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8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A2B670-CFF0-53DF-C95E-8EEACD8674BE}"/>
              </a:ext>
            </a:extLst>
          </p:cNvPr>
          <p:cNvSpPr/>
          <p:nvPr/>
        </p:nvSpPr>
        <p:spPr bwMode="white">
          <a:xfrm>
            <a:off x="3287688" y="6021288"/>
            <a:ext cx="648072" cy="71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93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98F7EB-8629-C65A-23BA-51A16D2813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7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E5943-AA82-BC46-F905-FFC7710DBC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421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5C1CE-FA54-A28A-BD12-0D9176575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6044EF-DFC0-F860-81B4-916499538A90}"/>
              </a:ext>
            </a:extLst>
          </p:cNvPr>
          <p:cNvSpPr/>
          <p:nvPr/>
        </p:nvSpPr>
        <p:spPr bwMode="white">
          <a:xfrm>
            <a:off x="5862857" y="2058188"/>
            <a:ext cx="1580952" cy="47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6FFD33-23A5-6C68-0158-E0728A635C20}"/>
              </a:ext>
            </a:extLst>
          </p:cNvPr>
          <p:cNvSpPr/>
          <p:nvPr/>
        </p:nvSpPr>
        <p:spPr bwMode="white">
          <a:xfrm>
            <a:off x="6891428" y="4135285"/>
            <a:ext cx="1057142" cy="4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52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D7793-4D58-117E-7DAD-40F40DC59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23B023-F759-C472-E950-86C3AA3FE980}"/>
              </a:ext>
            </a:extLst>
          </p:cNvPr>
          <p:cNvSpPr/>
          <p:nvPr/>
        </p:nvSpPr>
        <p:spPr bwMode="white">
          <a:xfrm>
            <a:off x="6424761" y="1988841"/>
            <a:ext cx="67935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4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CA942-3E2D-8A98-50EB-FAC611146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1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756D5A-DBE0-5308-8C3A-4A1463FABC44}"/>
              </a:ext>
            </a:extLst>
          </p:cNvPr>
          <p:cNvSpPr/>
          <p:nvPr/>
        </p:nvSpPr>
        <p:spPr bwMode="white">
          <a:xfrm>
            <a:off x="2873702" y="5109795"/>
            <a:ext cx="516888" cy="47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0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43D0A-D223-863D-E361-BA05EC5DE7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CCC2F6-3896-60AF-BD02-7B09A7DF7151}"/>
              </a:ext>
            </a:extLst>
          </p:cNvPr>
          <p:cNvSpPr/>
          <p:nvPr/>
        </p:nvSpPr>
        <p:spPr bwMode="white">
          <a:xfrm>
            <a:off x="2100952" y="2697635"/>
            <a:ext cx="3095238" cy="5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3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3D02F-99F7-F078-BD5F-6B8229629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EE641F-6C05-8427-620F-CB62D406084C}"/>
              </a:ext>
            </a:extLst>
          </p:cNvPr>
          <p:cNvSpPr/>
          <p:nvPr/>
        </p:nvSpPr>
        <p:spPr bwMode="white">
          <a:xfrm>
            <a:off x="3215680" y="2529387"/>
            <a:ext cx="1080119" cy="75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1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CF98B-150F-89C3-1D95-64D6D29BB4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00099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