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1" autoAdjust="0"/>
    <p:restoredTop sz="94660"/>
  </p:normalViewPr>
  <p:slideViewPr>
    <p:cSldViewPr showGuides="1">
      <p:cViewPr varScale="1">
        <p:scale>
          <a:sx n="64" d="100"/>
          <a:sy n="64" d="100"/>
        </p:scale>
        <p:origin x="40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1C6B98C-472F-C240-3A8C-8079429C65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0285" y="2104032"/>
            <a:ext cx="5971429" cy="11809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2AD1236-5EB2-0F45-70C9-775372BC05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1238" y="3933056"/>
            <a:ext cx="7009524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B9055-33C6-5095-686D-3A19476772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37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F308AD-22B8-7AAF-4784-BAF686402055}"/>
              </a:ext>
            </a:extLst>
          </p:cNvPr>
          <p:cNvSpPr/>
          <p:nvPr/>
        </p:nvSpPr>
        <p:spPr bwMode="white">
          <a:xfrm>
            <a:off x="1343472" y="6078962"/>
            <a:ext cx="3096344" cy="59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00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823FE-9AA1-10B5-8DCF-3F05F9665A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0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2E2B8D-75D8-3F51-2875-E5874359C616}"/>
              </a:ext>
            </a:extLst>
          </p:cNvPr>
          <p:cNvSpPr/>
          <p:nvPr/>
        </p:nvSpPr>
        <p:spPr bwMode="white">
          <a:xfrm>
            <a:off x="5629160" y="6305074"/>
            <a:ext cx="496510" cy="30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06749-44DC-D488-343C-342EA50ACB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0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709B14-AA48-E1C1-BCBF-A17972AD9134}"/>
              </a:ext>
            </a:extLst>
          </p:cNvPr>
          <p:cNvSpPr/>
          <p:nvPr/>
        </p:nvSpPr>
        <p:spPr bwMode="white">
          <a:xfrm>
            <a:off x="7093443" y="2149791"/>
            <a:ext cx="1159588" cy="42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9485C4-7940-6424-1DB1-9DC69CA4625F}"/>
              </a:ext>
            </a:extLst>
          </p:cNvPr>
          <p:cNvSpPr/>
          <p:nvPr/>
        </p:nvSpPr>
        <p:spPr bwMode="white">
          <a:xfrm>
            <a:off x="8991733" y="4195880"/>
            <a:ext cx="309223" cy="36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D2CB82-E3F1-B0CC-8181-D7804FE3F637}"/>
              </a:ext>
            </a:extLst>
          </p:cNvPr>
          <p:cNvSpPr/>
          <p:nvPr/>
        </p:nvSpPr>
        <p:spPr bwMode="white">
          <a:xfrm>
            <a:off x="5882317" y="5193134"/>
            <a:ext cx="300634" cy="37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FE90F4-D811-714F-6F8A-E0441D67755F}"/>
              </a:ext>
            </a:extLst>
          </p:cNvPr>
          <p:cNvSpPr/>
          <p:nvPr/>
        </p:nvSpPr>
        <p:spPr bwMode="white">
          <a:xfrm>
            <a:off x="2781491" y="6190388"/>
            <a:ext cx="592678" cy="37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03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83479-1FD9-30AD-B4AC-13DEC9DD1C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F76B1E-F527-8A01-ED86-8033B8AFFD6C}"/>
              </a:ext>
            </a:extLst>
          </p:cNvPr>
          <p:cNvSpPr/>
          <p:nvPr/>
        </p:nvSpPr>
        <p:spPr bwMode="white">
          <a:xfrm>
            <a:off x="5977142" y="2324854"/>
            <a:ext cx="647620" cy="4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7C576B-5B33-54CE-082D-AB87A484982C}"/>
              </a:ext>
            </a:extLst>
          </p:cNvPr>
          <p:cNvSpPr/>
          <p:nvPr/>
        </p:nvSpPr>
        <p:spPr bwMode="white">
          <a:xfrm>
            <a:off x="2100952" y="3439530"/>
            <a:ext cx="971428" cy="4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D42531-98F0-9691-DA2F-120927C24F4B}"/>
              </a:ext>
            </a:extLst>
          </p:cNvPr>
          <p:cNvSpPr/>
          <p:nvPr/>
        </p:nvSpPr>
        <p:spPr bwMode="white">
          <a:xfrm>
            <a:off x="3431704" y="5445224"/>
            <a:ext cx="3193058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21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31322-A5C1-CCD1-1BD5-4270262274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0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AE8FD1-5066-47E0-3B29-7F61104F193B}"/>
              </a:ext>
            </a:extLst>
          </p:cNvPr>
          <p:cNvSpPr/>
          <p:nvPr/>
        </p:nvSpPr>
        <p:spPr bwMode="white">
          <a:xfrm>
            <a:off x="6692112" y="4660359"/>
            <a:ext cx="1461559" cy="32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A28342-48AC-247C-8F4B-37897C5B16D7}"/>
              </a:ext>
            </a:extLst>
          </p:cNvPr>
          <p:cNvSpPr/>
          <p:nvPr/>
        </p:nvSpPr>
        <p:spPr bwMode="white">
          <a:xfrm>
            <a:off x="4027738" y="6228643"/>
            <a:ext cx="944069" cy="44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99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3522D-E881-D420-DC5E-613B8E87B4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9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AEBE70-2193-98DA-9318-AC0CAA9A8EA6}"/>
              </a:ext>
            </a:extLst>
          </p:cNvPr>
          <p:cNvSpPr/>
          <p:nvPr/>
        </p:nvSpPr>
        <p:spPr bwMode="white">
          <a:xfrm>
            <a:off x="8891428" y="1162694"/>
            <a:ext cx="657142" cy="41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7274D0-3399-85A2-9BA8-8DD25C6A1767}"/>
              </a:ext>
            </a:extLst>
          </p:cNvPr>
          <p:cNvSpPr/>
          <p:nvPr/>
        </p:nvSpPr>
        <p:spPr bwMode="white">
          <a:xfrm>
            <a:off x="8586666" y="2211513"/>
            <a:ext cx="1980952" cy="41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29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96F7E-AFC8-ECEC-BF9D-4EA5BCBD84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5F4486-1D2A-A5A8-DAA8-D1A567038DE9}"/>
              </a:ext>
            </a:extLst>
          </p:cNvPr>
          <p:cNvSpPr/>
          <p:nvPr/>
        </p:nvSpPr>
        <p:spPr bwMode="white">
          <a:xfrm>
            <a:off x="9929523" y="1439097"/>
            <a:ext cx="1257142" cy="4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D31A54-99AF-ED49-0C54-47ED64D94EC4}"/>
              </a:ext>
            </a:extLst>
          </p:cNvPr>
          <p:cNvSpPr/>
          <p:nvPr/>
        </p:nvSpPr>
        <p:spPr bwMode="white">
          <a:xfrm>
            <a:off x="1481904" y="2478149"/>
            <a:ext cx="647619" cy="42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DD0F78-719D-C3D3-6097-CC17899ABC98}"/>
              </a:ext>
            </a:extLst>
          </p:cNvPr>
          <p:cNvSpPr/>
          <p:nvPr/>
        </p:nvSpPr>
        <p:spPr bwMode="white">
          <a:xfrm>
            <a:off x="2091428" y="4546722"/>
            <a:ext cx="2828571" cy="49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50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2AEA6-FA52-4BEA-46E9-18C20AB66E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4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1B7756-D926-2C2D-6DF0-D8EF0C78846B}"/>
              </a:ext>
            </a:extLst>
          </p:cNvPr>
          <p:cNvSpPr/>
          <p:nvPr/>
        </p:nvSpPr>
        <p:spPr bwMode="white">
          <a:xfrm>
            <a:off x="5449817" y="4466030"/>
            <a:ext cx="277292" cy="34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7044A5-582C-C525-71E8-22CC56362611}"/>
              </a:ext>
            </a:extLst>
          </p:cNvPr>
          <p:cNvSpPr/>
          <p:nvPr/>
        </p:nvSpPr>
        <p:spPr bwMode="white">
          <a:xfrm>
            <a:off x="5473585" y="5337557"/>
            <a:ext cx="514971" cy="34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A0E2AF-B8D1-E416-ED34-8FA590A6F645}"/>
              </a:ext>
            </a:extLst>
          </p:cNvPr>
          <p:cNvSpPr/>
          <p:nvPr/>
        </p:nvSpPr>
        <p:spPr bwMode="white">
          <a:xfrm>
            <a:off x="5592424" y="6217006"/>
            <a:ext cx="665501" cy="34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34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CD143-452A-5481-7059-55BEEFA000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3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2C79D9-36F9-7C0B-C3A7-8F7FF4035516}"/>
              </a:ext>
            </a:extLst>
          </p:cNvPr>
          <p:cNvSpPr/>
          <p:nvPr/>
        </p:nvSpPr>
        <p:spPr bwMode="white">
          <a:xfrm>
            <a:off x="5895961" y="5358527"/>
            <a:ext cx="266094" cy="31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65D7AB-1AE7-0743-7A46-0030DEED5E24}"/>
              </a:ext>
            </a:extLst>
          </p:cNvPr>
          <p:cNvSpPr/>
          <p:nvPr/>
        </p:nvSpPr>
        <p:spPr bwMode="white">
          <a:xfrm>
            <a:off x="8162054" y="5358527"/>
            <a:ext cx="523603" cy="32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78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2023-12-20T17:26:15Z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