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76" autoAdjust="0"/>
    <p:restoredTop sz="94660"/>
  </p:normalViewPr>
  <p:slideViewPr>
    <p:cSldViewPr showGuides="1">
      <p:cViewPr varScale="1">
        <p:scale>
          <a:sx n="64" d="100"/>
          <a:sy n="64" d="100"/>
        </p:scale>
        <p:origin x="25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9F1E448-1979-29EF-6401-46C9EC62BF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6952" y="3052809"/>
            <a:ext cx="5838095" cy="75238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504AF8-7594-7CE4-70D6-CCA0794C47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0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61087D-C4A9-D3E3-F99F-1F573DB16BDC}"/>
              </a:ext>
            </a:extLst>
          </p:cNvPr>
          <p:cNvSpPr/>
          <p:nvPr/>
        </p:nvSpPr>
        <p:spPr bwMode="white">
          <a:xfrm>
            <a:off x="6110476" y="2469856"/>
            <a:ext cx="438095" cy="429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6E5EEE-F08F-A02E-194D-C304AC76BA81}"/>
              </a:ext>
            </a:extLst>
          </p:cNvPr>
          <p:cNvSpPr/>
          <p:nvPr/>
        </p:nvSpPr>
        <p:spPr bwMode="white">
          <a:xfrm>
            <a:off x="2396190" y="4959924"/>
            <a:ext cx="419047" cy="410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563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548656-E7FA-A06F-AEB1-7886A92E04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9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442283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9E3AA7-64C5-F775-DB1F-9EDA501526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1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76B02C-1BAB-1FFD-B557-A6B498F4B34E}"/>
              </a:ext>
            </a:extLst>
          </p:cNvPr>
          <p:cNvSpPr/>
          <p:nvPr/>
        </p:nvSpPr>
        <p:spPr bwMode="white">
          <a:xfrm>
            <a:off x="681904" y="1082113"/>
            <a:ext cx="5702128" cy="690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236BA0F-69B8-D972-4B7D-F1D142A8CCDD}"/>
              </a:ext>
            </a:extLst>
          </p:cNvPr>
          <p:cNvSpPr/>
          <p:nvPr/>
        </p:nvSpPr>
        <p:spPr bwMode="white">
          <a:xfrm>
            <a:off x="681904" y="2440220"/>
            <a:ext cx="790476" cy="419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BFA555D-51E3-380C-CE42-C5BF42267DBF}"/>
              </a:ext>
            </a:extLst>
          </p:cNvPr>
          <p:cNvSpPr/>
          <p:nvPr/>
        </p:nvSpPr>
        <p:spPr bwMode="white">
          <a:xfrm>
            <a:off x="681904" y="3563293"/>
            <a:ext cx="4045944" cy="690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A4B4399-76FD-A1C7-5884-B3468B8F70D5}"/>
              </a:ext>
            </a:extLst>
          </p:cNvPr>
          <p:cNvSpPr/>
          <p:nvPr/>
        </p:nvSpPr>
        <p:spPr bwMode="white">
          <a:xfrm>
            <a:off x="681904" y="4643413"/>
            <a:ext cx="5558112" cy="585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D1CB2E6-1D0D-2DF7-7EEB-82EDF0608400}"/>
              </a:ext>
            </a:extLst>
          </p:cNvPr>
          <p:cNvSpPr/>
          <p:nvPr/>
        </p:nvSpPr>
        <p:spPr bwMode="white">
          <a:xfrm>
            <a:off x="681904" y="5618617"/>
            <a:ext cx="5558112" cy="762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0647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 animBg="1"/>
      <p:bldP spid="15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73B99D-A0FC-E9E1-2818-5E72616C06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3621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F6C2B3D-42F0-1085-654E-299946A166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924944"/>
            <a:ext cx="5040560" cy="3853402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D8E891C7-B0CC-2912-0CC3-A165E9093B70}"/>
              </a:ext>
            </a:extLst>
          </p:cNvPr>
          <p:cNvCxnSpPr>
            <a:cxnSpLocks/>
          </p:cNvCxnSpPr>
          <p:nvPr/>
        </p:nvCxnSpPr>
        <p:spPr>
          <a:xfrm>
            <a:off x="2855640" y="3284984"/>
            <a:ext cx="2232248" cy="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F9FD9922-E4F2-B146-682E-2810C7485C8F}"/>
              </a:ext>
            </a:extLst>
          </p:cNvPr>
          <p:cNvCxnSpPr>
            <a:cxnSpLocks/>
          </p:cNvCxnSpPr>
          <p:nvPr/>
        </p:nvCxnSpPr>
        <p:spPr>
          <a:xfrm>
            <a:off x="2856924" y="3307296"/>
            <a:ext cx="2086948" cy="1201824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B0F0B897-2D58-A452-87EF-E98A4634396C}"/>
              </a:ext>
            </a:extLst>
          </p:cNvPr>
          <p:cNvCxnSpPr>
            <a:cxnSpLocks/>
          </p:cNvCxnSpPr>
          <p:nvPr/>
        </p:nvCxnSpPr>
        <p:spPr>
          <a:xfrm>
            <a:off x="2855640" y="3307296"/>
            <a:ext cx="2232248" cy="297866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EFBA08DA-80EC-BB67-B88C-48CBF4AE73BA}"/>
              </a:ext>
            </a:extLst>
          </p:cNvPr>
          <p:cNvCxnSpPr>
            <a:cxnSpLocks/>
          </p:cNvCxnSpPr>
          <p:nvPr/>
        </p:nvCxnSpPr>
        <p:spPr>
          <a:xfrm flipV="1">
            <a:off x="2634004" y="3307296"/>
            <a:ext cx="2453884" cy="703632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B6F6A064-791C-E974-AFCE-0A51E16730D0}"/>
              </a:ext>
            </a:extLst>
          </p:cNvPr>
          <p:cNvCxnSpPr>
            <a:cxnSpLocks/>
          </p:cNvCxnSpPr>
          <p:nvPr/>
        </p:nvCxnSpPr>
        <p:spPr>
          <a:xfrm>
            <a:off x="2634004" y="4033239"/>
            <a:ext cx="2309868" cy="498192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7F37D0D2-E427-581C-5237-74CEB647BC27}"/>
              </a:ext>
            </a:extLst>
          </p:cNvPr>
          <p:cNvCxnSpPr>
            <a:cxnSpLocks/>
          </p:cNvCxnSpPr>
          <p:nvPr/>
        </p:nvCxnSpPr>
        <p:spPr>
          <a:xfrm>
            <a:off x="2634004" y="4051920"/>
            <a:ext cx="2453884" cy="2234036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71775C34-35F4-7BD3-D1F0-740399F107DA}"/>
              </a:ext>
            </a:extLst>
          </p:cNvPr>
          <p:cNvCxnSpPr>
            <a:cxnSpLocks/>
          </p:cNvCxnSpPr>
          <p:nvPr/>
        </p:nvCxnSpPr>
        <p:spPr>
          <a:xfrm flipV="1">
            <a:off x="2834613" y="4545172"/>
            <a:ext cx="2042070" cy="426428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E053382D-ECB4-31C9-52ED-411B44AB4B13}"/>
              </a:ext>
            </a:extLst>
          </p:cNvPr>
          <p:cNvCxnSpPr>
            <a:cxnSpLocks/>
          </p:cNvCxnSpPr>
          <p:nvPr/>
        </p:nvCxnSpPr>
        <p:spPr>
          <a:xfrm>
            <a:off x="2834613" y="4971600"/>
            <a:ext cx="2227347" cy="1312541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2348D410-A480-0AD7-F508-403EC045BAF5}"/>
              </a:ext>
            </a:extLst>
          </p:cNvPr>
          <p:cNvCxnSpPr>
            <a:cxnSpLocks/>
          </p:cNvCxnSpPr>
          <p:nvPr/>
        </p:nvCxnSpPr>
        <p:spPr>
          <a:xfrm>
            <a:off x="2634004" y="5791618"/>
            <a:ext cx="2448983" cy="513019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59350015-1192-F7D5-354F-0654A885BB0A}"/>
              </a:ext>
            </a:extLst>
          </p:cNvPr>
          <p:cNvCxnSpPr>
            <a:cxnSpLocks/>
          </p:cNvCxnSpPr>
          <p:nvPr/>
        </p:nvCxnSpPr>
        <p:spPr>
          <a:xfrm flipV="1">
            <a:off x="2821497" y="6304637"/>
            <a:ext cx="2240463" cy="143056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DA5DA9-5630-CFA3-68F7-D3464C1205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7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0578AB-E366-44E5-F20E-E4A12FC8FB4C}"/>
              </a:ext>
            </a:extLst>
          </p:cNvPr>
          <p:cNvSpPr/>
          <p:nvPr/>
        </p:nvSpPr>
        <p:spPr bwMode="white">
          <a:xfrm>
            <a:off x="5129523" y="1659356"/>
            <a:ext cx="485714" cy="42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F8FD7A-DD93-7DEB-C67C-3D682206FCD9}"/>
              </a:ext>
            </a:extLst>
          </p:cNvPr>
          <p:cNvSpPr/>
          <p:nvPr/>
        </p:nvSpPr>
        <p:spPr bwMode="white">
          <a:xfrm>
            <a:off x="7348571" y="1659356"/>
            <a:ext cx="485714" cy="42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689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D3B719-3275-B40C-F705-C282E5726F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6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E2580AA9-EE43-D80C-86B2-B661468827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3" y="2956991"/>
            <a:ext cx="9217024" cy="3319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373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50F627-60F4-0F5D-0600-F5DD7E464B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4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6BF442-29F3-904D-DE8C-89FF58935804}"/>
              </a:ext>
            </a:extLst>
          </p:cNvPr>
          <p:cNvSpPr/>
          <p:nvPr/>
        </p:nvSpPr>
        <p:spPr bwMode="white">
          <a:xfrm>
            <a:off x="9767619" y="2584391"/>
            <a:ext cx="438095" cy="42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166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5FB9DF-3854-333B-E771-1E54009FE2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3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C6A7DE-53DC-94C4-35D9-2239466DA32E}"/>
              </a:ext>
            </a:extLst>
          </p:cNvPr>
          <p:cNvSpPr/>
          <p:nvPr/>
        </p:nvSpPr>
        <p:spPr bwMode="white">
          <a:xfrm>
            <a:off x="8843809" y="2353959"/>
            <a:ext cx="438095" cy="428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353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5B5D83-0D12-D14D-7D00-99DA3BDF4C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4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C0D55F-A74E-2A2E-2349-68A243C78A2C}"/>
              </a:ext>
            </a:extLst>
          </p:cNvPr>
          <p:cNvSpPr/>
          <p:nvPr/>
        </p:nvSpPr>
        <p:spPr bwMode="white">
          <a:xfrm>
            <a:off x="2386666" y="3420349"/>
            <a:ext cx="428571" cy="40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252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750931-2F1B-210A-497B-5A3CC419BD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163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883E6F-85C4-022B-17AF-0E4D49683D1E}"/>
              </a:ext>
            </a:extLst>
          </p:cNvPr>
          <p:cNvSpPr/>
          <p:nvPr/>
        </p:nvSpPr>
        <p:spPr bwMode="white">
          <a:xfrm>
            <a:off x="2856736" y="6042179"/>
            <a:ext cx="358420" cy="220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1A14949-29F2-FA08-C752-B7B8F1723C97}"/>
              </a:ext>
            </a:extLst>
          </p:cNvPr>
          <p:cNvSpPr/>
          <p:nvPr/>
        </p:nvSpPr>
        <p:spPr bwMode="white">
          <a:xfrm>
            <a:off x="6482295" y="6042179"/>
            <a:ext cx="358420" cy="220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291290C-BFC6-5112-39C6-F5DBAAF78445}"/>
              </a:ext>
            </a:extLst>
          </p:cNvPr>
          <p:cNvSpPr/>
          <p:nvPr/>
        </p:nvSpPr>
        <p:spPr bwMode="white">
          <a:xfrm>
            <a:off x="2222608" y="6331904"/>
            <a:ext cx="392883" cy="310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CDF2FAB-113A-458F-84DF-1DF773467CB7}"/>
              </a:ext>
            </a:extLst>
          </p:cNvPr>
          <p:cNvSpPr/>
          <p:nvPr/>
        </p:nvSpPr>
        <p:spPr bwMode="white">
          <a:xfrm>
            <a:off x="5910201" y="6331904"/>
            <a:ext cx="351527" cy="310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217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F9BDF9-727E-A084-E420-7138E35BD3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662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D25A79-B2C8-AF67-25B8-D7BB42172351}"/>
              </a:ext>
            </a:extLst>
          </p:cNvPr>
          <p:cNvSpPr/>
          <p:nvPr/>
        </p:nvSpPr>
        <p:spPr bwMode="white">
          <a:xfrm>
            <a:off x="2390957" y="6085663"/>
            <a:ext cx="465209" cy="41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505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2023-12-20T15:10:30Z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