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24" autoAdjust="0"/>
    <p:restoredTop sz="94660"/>
  </p:normalViewPr>
  <p:slideViewPr>
    <p:cSldViewPr showGuides="1">
      <p:cViewPr varScale="1">
        <p:scale>
          <a:sx n="64" d="100"/>
          <a:sy n="64" d="100"/>
        </p:scale>
        <p:origin x="43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8299C93-DC77-5EAD-29B6-407B491886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95" y="3067095"/>
            <a:ext cx="10923809" cy="7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FD5F03-D29E-3005-DF3F-4F85C2B63E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2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9602D5-05F5-A928-F693-5D191E2F28B5}"/>
              </a:ext>
            </a:extLst>
          </p:cNvPr>
          <p:cNvSpPr/>
          <p:nvPr/>
        </p:nvSpPr>
        <p:spPr bwMode="white">
          <a:xfrm>
            <a:off x="672000" y="1229134"/>
            <a:ext cx="6720144" cy="61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1EBB84-D1C0-066B-4BE8-07499A8E831B}"/>
              </a:ext>
            </a:extLst>
          </p:cNvPr>
          <p:cNvSpPr/>
          <p:nvPr/>
        </p:nvSpPr>
        <p:spPr bwMode="white">
          <a:xfrm>
            <a:off x="681904" y="2276872"/>
            <a:ext cx="6494216" cy="61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3A468A-71EC-3981-A840-06C315D203FB}"/>
              </a:ext>
            </a:extLst>
          </p:cNvPr>
          <p:cNvSpPr/>
          <p:nvPr/>
        </p:nvSpPr>
        <p:spPr bwMode="white">
          <a:xfrm>
            <a:off x="672000" y="3356992"/>
            <a:ext cx="4343880" cy="61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01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248B91-7CDC-F796-A064-B15145885D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01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681992-91B5-BAC2-D6C6-F6B029921904}"/>
              </a:ext>
            </a:extLst>
          </p:cNvPr>
          <p:cNvSpPr/>
          <p:nvPr/>
        </p:nvSpPr>
        <p:spPr bwMode="white">
          <a:xfrm>
            <a:off x="4143063" y="3453051"/>
            <a:ext cx="157181" cy="18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B85A79-B494-336A-B319-F952E8D665AD}"/>
              </a:ext>
            </a:extLst>
          </p:cNvPr>
          <p:cNvSpPr/>
          <p:nvPr/>
        </p:nvSpPr>
        <p:spPr bwMode="white">
          <a:xfrm>
            <a:off x="5225868" y="3447227"/>
            <a:ext cx="157181" cy="18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7B9102-B962-9F38-DB99-1B0D0F58DCBF}"/>
              </a:ext>
            </a:extLst>
          </p:cNvPr>
          <p:cNvSpPr/>
          <p:nvPr/>
        </p:nvSpPr>
        <p:spPr bwMode="white">
          <a:xfrm>
            <a:off x="6302852" y="3453051"/>
            <a:ext cx="157181" cy="17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8DF0E9-DEDC-F1F3-D319-21E0B59B8220}"/>
              </a:ext>
            </a:extLst>
          </p:cNvPr>
          <p:cNvSpPr/>
          <p:nvPr/>
        </p:nvSpPr>
        <p:spPr bwMode="white">
          <a:xfrm>
            <a:off x="4143063" y="4542151"/>
            <a:ext cx="157181" cy="18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30195C-05CD-6923-46F4-7193809C326E}"/>
              </a:ext>
            </a:extLst>
          </p:cNvPr>
          <p:cNvSpPr/>
          <p:nvPr/>
        </p:nvSpPr>
        <p:spPr bwMode="white">
          <a:xfrm>
            <a:off x="5225868" y="4542151"/>
            <a:ext cx="157181" cy="17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57CC735-762D-B02E-A384-3186153908FB}"/>
              </a:ext>
            </a:extLst>
          </p:cNvPr>
          <p:cNvSpPr/>
          <p:nvPr/>
        </p:nvSpPr>
        <p:spPr bwMode="white">
          <a:xfrm>
            <a:off x="6302852" y="4542151"/>
            <a:ext cx="157181" cy="18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794D44D-5F7E-02B8-6618-84E2EBE318A0}"/>
              </a:ext>
            </a:extLst>
          </p:cNvPr>
          <p:cNvSpPr/>
          <p:nvPr/>
        </p:nvSpPr>
        <p:spPr bwMode="white">
          <a:xfrm>
            <a:off x="3791744" y="5753556"/>
            <a:ext cx="884820" cy="77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E0BBE7E-971A-82B6-047A-C4FC983941CA}"/>
              </a:ext>
            </a:extLst>
          </p:cNvPr>
          <p:cNvSpPr/>
          <p:nvPr/>
        </p:nvSpPr>
        <p:spPr bwMode="white">
          <a:xfrm>
            <a:off x="4871864" y="5753557"/>
            <a:ext cx="884820" cy="77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8504030-FD5A-7867-6B3A-CEEFC21EA921}"/>
              </a:ext>
            </a:extLst>
          </p:cNvPr>
          <p:cNvSpPr/>
          <p:nvPr/>
        </p:nvSpPr>
        <p:spPr bwMode="white">
          <a:xfrm>
            <a:off x="5951984" y="5753556"/>
            <a:ext cx="884820" cy="77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22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2009AA-2D8B-3C9C-258B-13C7B38ED9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1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E9D36F-DAA8-4718-D52F-BA11E822BEA9}"/>
              </a:ext>
            </a:extLst>
          </p:cNvPr>
          <p:cNvSpPr/>
          <p:nvPr/>
        </p:nvSpPr>
        <p:spPr bwMode="white">
          <a:xfrm>
            <a:off x="9072380" y="2288511"/>
            <a:ext cx="1142857" cy="49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3124AF-DC9A-4142-ABC3-465352579ECF}"/>
              </a:ext>
            </a:extLst>
          </p:cNvPr>
          <p:cNvSpPr/>
          <p:nvPr/>
        </p:nvSpPr>
        <p:spPr bwMode="white">
          <a:xfrm>
            <a:off x="6720000" y="3404684"/>
            <a:ext cx="1704761" cy="48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965F33-79D7-5FE8-E886-2B3BA231BF92}"/>
              </a:ext>
            </a:extLst>
          </p:cNvPr>
          <p:cNvSpPr/>
          <p:nvPr/>
        </p:nvSpPr>
        <p:spPr bwMode="white">
          <a:xfrm>
            <a:off x="8596190" y="3452383"/>
            <a:ext cx="1238095" cy="47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AE59B5-4FB8-2819-9536-6045177C2054}"/>
              </a:ext>
            </a:extLst>
          </p:cNvPr>
          <p:cNvSpPr/>
          <p:nvPr/>
        </p:nvSpPr>
        <p:spPr bwMode="white">
          <a:xfrm>
            <a:off x="9910476" y="3452383"/>
            <a:ext cx="609523" cy="47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48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BC2DA0-CAFC-CA0E-1999-02D8A7EB95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4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3AE120-2162-3237-E660-43D4FBC96234}"/>
              </a:ext>
            </a:extLst>
          </p:cNvPr>
          <p:cNvSpPr/>
          <p:nvPr/>
        </p:nvSpPr>
        <p:spPr bwMode="white">
          <a:xfrm>
            <a:off x="8843809" y="5210562"/>
            <a:ext cx="1133333" cy="48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DB14C3-E43B-3879-9ED1-43BDC5DF87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4CB0B3-29F4-525F-08D7-6E7745244127}"/>
              </a:ext>
            </a:extLst>
          </p:cNvPr>
          <p:cNvSpPr/>
          <p:nvPr/>
        </p:nvSpPr>
        <p:spPr bwMode="white">
          <a:xfrm>
            <a:off x="8796190" y="1715309"/>
            <a:ext cx="847619" cy="48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7922A3-ECB6-7CC7-1296-4156FD10EFE3}"/>
              </a:ext>
            </a:extLst>
          </p:cNvPr>
          <p:cNvSpPr/>
          <p:nvPr/>
        </p:nvSpPr>
        <p:spPr bwMode="white">
          <a:xfrm>
            <a:off x="8786666" y="3773706"/>
            <a:ext cx="857142" cy="48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35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973F5A-0DC5-041A-FB9C-1C69FDAAEC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5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33098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631997-9EEC-6D50-2575-0DC9144E35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1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4051B5-597B-F2E0-49DD-137E5DC80679}"/>
              </a:ext>
            </a:extLst>
          </p:cNvPr>
          <p:cNvSpPr/>
          <p:nvPr/>
        </p:nvSpPr>
        <p:spPr bwMode="white">
          <a:xfrm>
            <a:off x="2281904" y="3572757"/>
            <a:ext cx="847619" cy="48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9BF824-AE0F-A4D2-1460-6149217051E6}"/>
              </a:ext>
            </a:extLst>
          </p:cNvPr>
          <p:cNvSpPr/>
          <p:nvPr/>
        </p:nvSpPr>
        <p:spPr bwMode="white">
          <a:xfrm>
            <a:off x="6786666" y="3572757"/>
            <a:ext cx="847619" cy="48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C62791-0757-4B70-C8F5-24D24DE32920}"/>
              </a:ext>
            </a:extLst>
          </p:cNvPr>
          <p:cNvSpPr/>
          <p:nvPr/>
        </p:nvSpPr>
        <p:spPr bwMode="white">
          <a:xfrm>
            <a:off x="1091428" y="4773106"/>
            <a:ext cx="1104761" cy="57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813198-25DC-49F4-94D4-FBA1EEC7F000}"/>
              </a:ext>
            </a:extLst>
          </p:cNvPr>
          <p:cNvSpPr/>
          <p:nvPr/>
        </p:nvSpPr>
        <p:spPr bwMode="white">
          <a:xfrm>
            <a:off x="5977142" y="4773106"/>
            <a:ext cx="1142858" cy="57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700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BF128D-6170-7131-A7D9-F1E28F61E0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2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BF66B3-8462-3C94-2E63-90A838441BA3}"/>
              </a:ext>
            </a:extLst>
          </p:cNvPr>
          <p:cNvSpPr/>
          <p:nvPr/>
        </p:nvSpPr>
        <p:spPr bwMode="white">
          <a:xfrm>
            <a:off x="2300952" y="3395175"/>
            <a:ext cx="1133333" cy="48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0A12A4-8B7F-E912-E82C-513492746CD8}"/>
              </a:ext>
            </a:extLst>
          </p:cNvPr>
          <p:cNvSpPr/>
          <p:nvPr/>
        </p:nvSpPr>
        <p:spPr bwMode="white">
          <a:xfrm>
            <a:off x="7100952" y="3395175"/>
            <a:ext cx="847619" cy="48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7D3F06-0525-7911-28BB-107287CBC42B}"/>
              </a:ext>
            </a:extLst>
          </p:cNvPr>
          <p:cNvSpPr/>
          <p:nvPr/>
        </p:nvSpPr>
        <p:spPr bwMode="white">
          <a:xfrm>
            <a:off x="1053333" y="4606763"/>
            <a:ext cx="1142857" cy="57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338D30-4D8F-CF25-0DF0-1F3D95948D89}"/>
              </a:ext>
            </a:extLst>
          </p:cNvPr>
          <p:cNvSpPr/>
          <p:nvPr/>
        </p:nvSpPr>
        <p:spPr bwMode="white">
          <a:xfrm>
            <a:off x="5977142" y="4606763"/>
            <a:ext cx="1142858" cy="57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34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1C0A6D-48FF-93F8-2B1E-13C32FA13C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91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9350EB-8E0C-BED5-4828-EAF540ABBA6E}"/>
              </a:ext>
            </a:extLst>
          </p:cNvPr>
          <p:cNvSpPr/>
          <p:nvPr/>
        </p:nvSpPr>
        <p:spPr bwMode="white">
          <a:xfrm>
            <a:off x="8411411" y="2997494"/>
            <a:ext cx="524209" cy="52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927DB7-2540-63AB-C932-817E15A5B323}"/>
              </a:ext>
            </a:extLst>
          </p:cNvPr>
          <p:cNvSpPr/>
          <p:nvPr/>
        </p:nvSpPr>
        <p:spPr bwMode="white">
          <a:xfrm>
            <a:off x="9107344" y="5393726"/>
            <a:ext cx="442866" cy="3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728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A59285-F6A8-0AC4-74AD-8B941691CA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8D49F3-AFEE-B222-CFC0-081B367D4877}"/>
              </a:ext>
            </a:extLst>
          </p:cNvPr>
          <p:cNvSpPr/>
          <p:nvPr/>
        </p:nvSpPr>
        <p:spPr bwMode="white">
          <a:xfrm>
            <a:off x="1537736" y="4437112"/>
            <a:ext cx="5278344" cy="911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DD9BA3-D8F4-9F2A-CE84-BE43DDC07F84}"/>
              </a:ext>
            </a:extLst>
          </p:cNvPr>
          <p:cNvSpPr/>
          <p:nvPr/>
        </p:nvSpPr>
        <p:spPr bwMode="white">
          <a:xfrm>
            <a:off x="1528968" y="5426442"/>
            <a:ext cx="6646496" cy="98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E66AE1-ED94-7D5A-D4B6-A5A2221190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59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7115B1-CEFB-7284-B5B0-200388C9DAA1}"/>
              </a:ext>
            </a:extLst>
          </p:cNvPr>
          <p:cNvSpPr/>
          <p:nvPr/>
        </p:nvSpPr>
        <p:spPr bwMode="white">
          <a:xfrm>
            <a:off x="1518426" y="4437112"/>
            <a:ext cx="4793598" cy="59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E74C6F-C023-5D4F-2C5C-D3493BB5BDEF}"/>
              </a:ext>
            </a:extLst>
          </p:cNvPr>
          <p:cNvSpPr/>
          <p:nvPr/>
        </p:nvSpPr>
        <p:spPr bwMode="white">
          <a:xfrm>
            <a:off x="1191422" y="5257488"/>
            <a:ext cx="4904578" cy="595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600840-7647-E566-B5EB-1CF6D2816D30}"/>
              </a:ext>
            </a:extLst>
          </p:cNvPr>
          <p:cNvSpPr/>
          <p:nvPr/>
        </p:nvSpPr>
        <p:spPr bwMode="white">
          <a:xfrm>
            <a:off x="1191423" y="6077864"/>
            <a:ext cx="1736225" cy="65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09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2023-12-20T14:52:23Z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