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E0C4E7-DF22-3ED9-8821-25E526927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3086143"/>
            <a:ext cx="4447619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2E8C1-8451-4FE5-C209-BFAE18D71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133EE-C677-63EC-EBC0-EE85AC387151}"/>
              </a:ext>
            </a:extLst>
          </p:cNvPr>
          <p:cNvSpPr/>
          <p:nvPr/>
        </p:nvSpPr>
        <p:spPr bwMode="white">
          <a:xfrm>
            <a:off x="1663726" y="6361606"/>
            <a:ext cx="581335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DC1C2-0117-B07E-A31F-B444ACBDCA28}"/>
              </a:ext>
            </a:extLst>
          </p:cNvPr>
          <p:cNvSpPr/>
          <p:nvPr/>
        </p:nvSpPr>
        <p:spPr bwMode="white">
          <a:xfrm>
            <a:off x="1991545" y="6093296"/>
            <a:ext cx="31683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193F0A-3254-E88D-7C81-4964AC7A23BB}"/>
              </a:ext>
            </a:extLst>
          </p:cNvPr>
          <p:cNvSpPr/>
          <p:nvPr/>
        </p:nvSpPr>
        <p:spPr bwMode="white">
          <a:xfrm>
            <a:off x="7032104" y="5661249"/>
            <a:ext cx="203663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7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1F698-BD01-3016-3DF6-6A05032A2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8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B959C-65AA-1341-3B4C-CB5A8EC9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8F8A5-D8FD-C904-1FFF-2365D609BC7D}"/>
              </a:ext>
            </a:extLst>
          </p:cNvPr>
          <p:cNvSpPr/>
          <p:nvPr/>
        </p:nvSpPr>
        <p:spPr bwMode="white">
          <a:xfrm>
            <a:off x="3700952" y="2515616"/>
            <a:ext cx="1000000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F8B67-F376-C090-5534-EA3F12565868}"/>
              </a:ext>
            </a:extLst>
          </p:cNvPr>
          <p:cNvSpPr/>
          <p:nvPr/>
        </p:nvSpPr>
        <p:spPr bwMode="white">
          <a:xfrm>
            <a:off x="5815238" y="2515616"/>
            <a:ext cx="1000000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6B841-D0E9-014C-6E73-1E7211B1A64C}"/>
              </a:ext>
            </a:extLst>
          </p:cNvPr>
          <p:cNvSpPr/>
          <p:nvPr/>
        </p:nvSpPr>
        <p:spPr bwMode="white">
          <a:xfrm>
            <a:off x="3681904" y="3535165"/>
            <a:ext cx="542857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DABE5-E164-0BCC-4B67-397DD9DB59E8}"/>
              </a:ext>
            </a:extLst>
          </p:cNvPr>
          <p:cNvSpPr/>
          <p:nvPr/>
        </p:nvSpPr>
        <p:spPr bwMode="white">
          <a:xfrm>
            <a:off x="4253333" y="3573279"/>
            <a:ext cx="447619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82F906-CB5F-AF87-411E-F712523C3482}"/>
              </a:ext>
            </a:extLst>
          </p:cNvPr>
          <p:cNvSpPr/>
          <p:nvPr/>
        </p:nvSpPr>
        <p:spPr bwMode="white">
          <a:xfrm>
            <a:off x="8405714" y="3573279"/>
            <a:ext cx="1000000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5A9E2-58FE-CD2B-CAB4-5D3133B46035}"/>
              </a:ext>
            </a:extLst>
          </p:cNvPr>
          <p:cNvSpPr/>
          <p:nvPr/>
        </p:nvSpPr>
        <p:spPr bwMode="white">
          <a:xfrm>
            <a:off x="5796190" y="4592828"/>
            <a:ext cx="542857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418472-60FD-764D-CA98-C8B9041F722C}"/>
              </a:ext>
            </a:extLst>
          </p:cNvPr>
          <p:cNvSpPr/>
          <p:nvPr/>
        </p:nvSpPr>
        <p:spPr bwMode="white">
          <a:xfrm>
            <a:off x="6367619" y="4630942"/>
            <a:ext cx="447619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5032D9-A3BC-23B0-E346-8FC636201792}"/>
              </a:ext>
            </a:extLst>
          </p:cNvPr>
          <p:cNvSpPr/>
          <p:nvPr/>
        </p:nvSpPr>
        <p:spPr bwMode="white">
          <a:xfrm>
            <a:off x="8386666" y="4592828"/>
            <a:ext cx="542857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8C9813-B31A-E579-9F2E-A8230ACBEA6E}"/>
              </a:ext>
            </a:extLst>
          </p:cNvPr>
          <p:cNvSpPr/>
          <p:nvPr/>
        </p:nvSpPr>
        <p:spPr bwMode="white">
          <a:xfrm>
            <a:off x="8958095" y="4630942"/>
            <a:ext cx="447619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4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DF1E6-35B7-C32D-7CF2-D57A0E0B8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EE8A6-B44B-28D0-1EE4-AB871B0D87FE}"/>
              </a:ext>
            </a:extLst>
          </p:cNvPr>
          <p:cNvSpPr/>
          <p:nvPr/>
        </p:nvSpPr>
        <p:spPr bwMode="white">
          <a:xfrm>
            <a:off x="9891428" y="3563031"/>
            <a:ext cx="333333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6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04DBC-987D-8067-5E44-76F8C5D29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CC4B3-3511-5C75-A929-497DA9263954}"/>
              </a:ext>
            </a:extLst>
          </p:cNvPr>
          <p:cNvSpPr/>
          <p:nvPr/>
        </p:nvSpPr>
        <p:spPr bwMode="white">
          <a:xfrm>
            <a:off x="7968208" y="4055255"/>
            <a:ext cx="2304255" cy="66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4E8182-3998-56AA-3F4E-12DD85816D27}"/>
              </a:ext>
            </a:extLst>
          </p:cNvPr>
          <p:cNvSpPr/>
          <p:nvPr/>
        </p:nvSpPr>
        <p:spPr bwMode="white">
          <a:xfrm>
            <a:off x="1199456" y="4984457"/>
            <a:ext cx="1872208" cy="74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4D79C1-C0D8-8180-0B23-434446881F15}"/>
              </a:ext>
            </a:extLst>
          </p:cNvPr>
          <p:cNvSpPr/>
          <p:nvPr/>
        </p:nvSpPr>
        <p:spPr bwMode="white">
          <a:xfrm>
            <a:off x="3719736" y="6165304"/>
            <a:ext cx="864095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0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D1F5A-69D8-DF9D-C1B1-F948B255E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FBA42-F64A-0D06-F5CC-6EF8738F9673}"/>
              </a:ext>
            </a:extLst>
          </p:cNvPr>
          <p:cNvSpPr/>
          <p:nvPr/>
        </p:nvSpPr>
        <p:spPr bwMode="white">
          <a:xfrm>
            <a:off x="5159896" y="4365104"/>
            <a:ext cx="93610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48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13553-9A06-199D-7BAB-568F7C3845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A1864-024F-13FE-14AB-1E1170B23A44}"/>
              </a:ext>
            </a:extLst>
          </p:cNvPr>
          <p:cNvSpPr/>
          <p:nvPr/>
        </p:nvSpPr>
        <p:spPr bwMode="white">
          <a:xfrm>
            <a:off x="1148918" y="6196600"/>
            <a:ext cx="4349547" cy="54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E0400B-46D8-E5B3-AD06-9C1A591962B5}"/>
              </a:ext>
            </a:extLst>
          </p:cNvPr>
          <p:cNvSpPr/>
          <p:nvPr/>
        </p:nvSpPr>
        <p:spPr bwMode="white">
          <a:xfrm>
            <a:off x="1148918" y="5229200"/>
            <a:ext cx="458704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1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7D07B-54EE-E049-00D9-D3B57AB3D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4372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913F-E0BE-1D17-0CCE-C7C2AE947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5642C-3035-D759-D7A1-D11E4EB54421}"/>
              </a:ext>
            </a:extLst>
          </p:cNvPr>
          <p:cNvSpPr/>
          <p:nvPr/>
        </p:nvSpPr>
        <p:spPr bwMode="white">
          <a:xfrm>
            <a:off x="623392" y="4390121"/>
            <a:ext cx="8568952" cy="69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B0ACA-9FB5-7CDB-1D34-22185498EFCB}"/>
              </a:ext>
            </a:extLst>
          </p:cNvPr>
          <p:cNvSpPr/>
          <p:nvPr/>
        </p:nvSpPr>
        <p:spPr bwMode="white">
          <a:xfrm>
            <a:off x="623392" y="5470241"/>
            <a:ext cx="5472608" cy="69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30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