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4A41F9-9705-31E7-724D-74774A1D3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571" y="3090905"/>
            <a:ext cx="6142857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0A902-32E1-C249-8094-8DDB287B4C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0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0386E1-FE3B-D7DE-D0EC-3677BDEAAD2D}"/>
              </a:ext>
            </a:extLst>
          </p:cNvPr>
          <p:cNvSpPr/>
          <p:nvPr/>
        </p:nvSpPr>
        <p:spPr bwMode="white">
          <a:xfrm>
            <a:off x="3260124" y="5484224"/>
            <a:ext cx="235820" cy="29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E8EEE5-D389-B748-060D-532BFB314AB9}"/>
              </a:ext>
            </a:extLst>
          </p:cNvPr>
          <p:cNvSpPr/>
          <p:nvPr/>
        </p:nvSpPr>
        <p:spPr bwMode="white">
          <a:xfrm>
            <a:off x="6384032" y="5301208"/>
            <a:ext cx="504055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C194A0-D0FE-330C-84A1-ABEFAE605B6C}"/>
              </a:ext>
            </a:extLst>
          </p:cNvPr>
          <p:cNvSpPr/>
          <p:nvPr/>
        </p:nvSpPr>
        <p:spPr bwMode="white">
          <a:xfrm>
            <a:off x="3791744" y="6165304"/>
            <a:ext cx="504056" cy="5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0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A4B14-1656-845E-78B9-15C535D84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A94CE-9242-0529-BCE0-B0959DDD5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6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DFCD8-7C8E-8E9C-B6D5-4CB015A1B2A9}"/>
              </a:ext>
            </a:extLst>
          </p:cNvPr>
          <p:cNvSpPr/>
          <p:nvPr/>
        </p:nvSpPr>
        <p:spPr bwMode="white">
          <a:xfrm>
            <a:off x="1758901" y="5517232"/>
            <a:ext cx="24648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AF5DF1-6DEB-8FA9-B595-3DD32E56DF89}"/>
              </a:ext>
            </a:extLst>
          </p:cNvPr>
          <p:cNvSpPr/>
          <p:nvPr/>
        </p:nvSpPr>
        <p:spPr bwMode="white">
          <a:xfrm>
            <a:off x="5591944" y="5517232"/>
            <a:ext cx="27363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271E6D3-2981-0962-E2E6-56BB2671EB69}"/>
              </a:ext>
            </a:extLst>
          </p:cNvPr>
          <p:cNvSpPr/>
          <p:nvPr/>
        </p:nvSpPr>
        <p:spPr bwMode="white">
          <a:xfrm>
            <a:off x="2567609" y="6050342"/>
            <a:ext cx="792088" cy="49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1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98DF1-CB6A-BFDD-BA7A-9B5A1C771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E3F7F-B8DE-7B77-9A15-9F045F5F785C}"/>
              </a:ext>
            </a:extLst>
          </p:cNvPr>
          <p:cNvSpPr/>
          <p:nvPr/>
        </p:nvSpPr>
        <p:spPr bwMode="white">
          <a:xfrm>
            <a:off x="6748571" y="1334535"/>
            <a:ext cx="895238" cy="4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8D4B98-1F0A-CE92-9259-8209C6D684D5}"/>
              </a:ext>
            </a:extLst>
          </p:cNvPr>
          <p:cNvSpPr/>
          <p:nvPr/>
        </p:nvSpPr>
        <p:spPr bwMode="white">
          <a:xfrm>
            <a:off x="3710476" y="2899164"/>
            <a:ext cx="819047" cy="43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863268-DA95-1349-9C18-4B84B7EDD171}"/>
              </a:ext>
            </a:extLst>
          </p:cNvPr>
          <p:cNvSpPr/>
          <p:nvPr/>
        </p:nvSpPr>
        <p:spPr bwMode="white">
          <a:xfrm>
            <a:off x="1558095" y="3815044"/>
            <a:ext cx="847619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F1AEC2-B60E-514F-65B8-AFD169742995}"/>
              </a:ext>
            </a:extLst>
          </p:cNvPr>
          <p:cNvSpPr/>
          <p:nvPr/>
        </p:nvSpPr>
        <p:spPr bwMode="white">
          <a:xfrm>
            <a:off x="4662857" y="3678993"/>
            <a:ext cx="857142" cy="54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0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F381B-51D0-3D0C-5180-738A44410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AB77E8-4BB5-3BE8-1B74-82395D9D21FD}"/>
              </a:ext>
            </a:extLst>
          </p:cNvPr>
          <p:cNvSpPr/>
          <p:nvPr/>
        </p:nvSpPr>
        <p:spPr bwMode="white">
          <a:xfrm>
            <a:off x="7040577" y="2981302"/>
            <a:ext cx="32808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A94976-2AAB-A357-7652-1F2EA7106290}"/>
              </a:ext>
            </a:extLst>
          </p:cNvPr>
          <p:cNvSpPr/>
          <p:nvPr/>
        </p:nvSpPr>
        <p:spPr bwMode="white">
          <a:xfrm>
            <a:off x="7040577" y="4635627"/>
            <a:ext cx="32808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363F6A-7589-F40B-2D1E-EDEF6541B5FD}"/>
              </a:ext>
            </a:extLst>
          </p:cNvPr>
          <p:cNvSpPr/>
          <p:nvPr/>
        </p:nvSpPr>
        <p:spPr bwMode="white">
          <a:xfrm>
            <a:off x="6980317" y="6249767"/>
            <a:ext cx="388340" cy="39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87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1C11C-BE8E-E3B1-1A24-AAB1B9684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9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1CA907-9463-65C8-FA23-4FF60A2FB32A}"/>
              </a:ext>
            </a:extLst>
          </p:cNvPr>
          <p:cNvSpPr/>
          <p:nvPr/>
        </p:nvSpPr>
        <p:spPr bwMode="white">
          <a:xfrm>
            <a:off x="6096000" y="6021288"/>
            <a:ext cx="3213584" cy="71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5A3972C-E141-15EF-8ECF-B081B80C4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761318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5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68419-B2A3-6717-1E7B-C8F14DED1A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6864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966EA-B662-BFF5-11D7-6EC6742E1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F0B2CF-F0AC-8F7C-5239-BCDB59AC2DB6}"/>
              </a:ext>
            </a:extLst>
          </p:cNvPr>
          <p:cNvSpPr/>
          <p:nvPr/>
        </p:nvSpPr>
        <p:spPr bwMode="white">
          <a:xfrm>
            <a:off x="2184800" y="1094206"/>
            <a:ext cx="537093" cy="48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C4BEC-BD4D-0CF6-5C05-7B7BA04DFB4D}"/>
              </a:ext>
            </a:extLst>
          </p:cNvPr>
          <p:cNvSpPr/>
          <p:nvPr/>
        </p:nvSpPr>
        <p:spPr bwMode="white">
          <a:xfrm>
            <a:off x="4967920" y="1094206"/>
            <a:ext cx="545231" cy="48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27E32-3417-B036-6597-ADBA543AB88C}"/>
              </a:ext>
            </a:extLst>
          </p:cNvPr>
          <p:cNvSpPr/>
          <p:nvPr/>
        </p:nvSpPr>
        <p:spPr bwMode="white">
          <a:xfrm>
            <a:off x="2160386" y="3106540"/>
            <a:ext cx="545231" cy="48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0560E7-DF09-B3A0-5D06-AEBBE44C4B00}"/>
              </a:ext>
            </a:extLst>
          </p:cNvPr>
          <p:cNvSpPr/>
          <p:nvPr/>
        </p:nvSpPr>
        <p:spPr bwMode="white">
          <a:xfrm>
            <a:off x="4805164" y="3106540"/>
            <a:ext cx="537093" cy="48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BF43B-EF3C-4B51-88E2-FFDE0509F9ED}"/>
              </a:ext>
            </a:extLst>
          </p:cNvPr>
          <p:cNvSpPr/>
          <p:nvPr/>
        </p:nvSpPr>
        <p:spPr bwMode="white">
          <a:xfrm>
            <a:off x="2184800" y="5118874"/>
            <a:ext cx="537093" cy="49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531927-EBC9-C8C8-FDFB-E76AB64FB461}"/>
              </a:ext>
            </a:extLst>
          </p:cNvPr>
          <p:cNvSpPr/>
          <p:nvPr/>
        </p:nvSpPr>
        <p:spPr bwMode="white">
          <a:xfrm>
            <a:off x="4967920" y="5118874"/>
            <a:ext cx="545231" cy="49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71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9D961-6190-0CE4-B33C-A33CB3B4D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C9CCF-8155-DC8F-25B0-9C12F6B83DE5}"/>
              </a:ext>
            </a:extLst>
          </p:cNvPr>
          <p:cNvSpPr/>
          <p:nvPr/>
        </p:nvSpPr>
        <p:spPr bwMode="white">
          <a:xfrm>
            <a:off x="1900952" y="4725144"/>
            <a:ext cx="565714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AADAB7-CC67-1592-DD1F-C5FD3E745B6A}"/>
              </a:ext>
            </a:extLst>
          </p:cNvPr>
          <p:cNvSpPr/>
          <p:nvPr/>
        </p:nvSpPr>
        <p:spPr bwMode="white">
          <a:xfrm>
            <a:off x="1847528" y="5805264"/>
            <a:ext cx="9505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1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2023-12-20T15:02:51Z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