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40" r:id="rId3"/>
    <p:sldId id="339" r:id="rId4"/>
    <p:sldId id="338" r:id="rId5"/>
    <p:sldId id="337" r:id="rId6"/>
    <p:sldId id="336" r:id="rId7"/>
    <p:sldId id="335" r:id="rId8"/>
    <p:sldId id="334" r:id="rId9"/>
    <p:sldId id="333" r:id="rId10"/>
    <p:sldId id="332" r:id="rId11"/>
    <p:sldId id="331" r:id="rId12"/>
    <p:sldId id="330" r:id="rId13"/>
    <p:sldId id="329" r:id="rId14"/>
    <p:sldId id="328" r:id="rId15"/>
    <p:sldId id="327" r:id="rId16"/>
    <p:sldId id="326" r:id="rId17"/>
    <p:sldId id="325" r:id="rId18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65" autoAdjust="0"/>
    <p:restoredTop sz="94660"/>
  </p:normalViewPr>
  <p:slideViewPr>
    <p:cSldViewPr showGuides="1">
      <p:cViewPr varScale="1">
        <p:scale>
          <a:sx n="64" d="100"/>
          <a:sy n="64" d="100"/>
        </p:scale>
        <p:origin x="306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2401618-A1E7-BC28-6431-F4996A3AF52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88" r="55556" b="1"/>
          <a:stretch/>
        </p:blipFill>
        <p:spPr>
          <a:xfrm>
            <a:off x="3791744" y="3066156"/>
            <a:ext cx="4799936" cy="7256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E933268-8793-369A-4868-8B910428968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171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4A53128-38EB-B98F-B502-DC0D63C637CD}"/>
              </a:ext>
            </a:extLst>
          </p:cNvPr>
          <p:cNvSpPr/>
          <p:nvPr/>
        </p:nvSpPr>
        <p:spPr bwMode="white">
          <a:xfrm>
            <a:off x="1596190" y="3879240"/>
            <a:ext cx="1638095" cy="238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D1C03F83-E503-E626-FF39-51918D6081E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536" y="2460192"/>
            <a:ext cx="1872208" cy="1256572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2E59D757-DDE8-C59B-8F59-EF449417F15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11824" y="2442147"/>
            <a:ext cx="1872208" cy="1274885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68394820-9C30-08CB-0B51-B0FFB43963F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38889" y="2336732"/>
            <a:ext cx="1245343" cy="1286579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A59646F8-4248-E00F-4BCA-7932A0F1872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715811" y="2355430"/>
            <a:ext cx="2204725" cy="13311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01984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638252F-7C18-F13B-4EE0-661B6AED66C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81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0BE59466-2397-A2DA-D94B-4FAC5095ADA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8" y="3356992"/>
            <a:ext cx="8280920" cy="22020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5619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DE282AD-09F2-1649-67B7-3C1CD8D139C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558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C478FE0-E4DF-0E59-1AFF-EA5B860BE08C}"/>
              </a:ext>
            </a:extLst>
          </p:cNvPr>
          <p:cNvSpPr/>
          <p:nvPr/>
        </p:nvSpPr>
        <p:spPr bwMode="white">
          <a:xfrm>
            <a:off x="1567619" y="2824023"/>
            <a:ext cx="200000" cy="219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3AB974D-93E1-523A-5CD2-7D3CAA4C924F}"/>
              </a:ext>
            </a:extLst>
          </p:cNvPr>
          <p:cNvSpPr/>
          <p:nvPr/>
        </p:nvSpPr>
        <p:spPr bwMode="white">
          <a:xfrm>
            <a:off x="7453333" y="2814476"/>
            <a:ext cx="209523" cy="229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A25DC6C-E9B5-E92E-5F4D-CE5B4596C90B}"/>
              </a:ext>
            </a:extLst>
          </p:cNvPr>
          <p:cNvSpPr/>
          <p:nvPr/>
        </p:nvSpPr>
        <p:spPr bwMode="white">
          <a:xfrm>
            <a:off x="1567619" y="3387267"/>
            <a:ext cx="209523" cy="229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07918A1-DE6A-174E-CF69-2273F3847121}"/>
              </a:ext>
            </a:extLst>
          </p:cNvPr>
          <p:cNvSpPr/>
          <p:nvPr/>
        </p:nvSpPr>
        <p:spPr bwMode="white">
          <a:xfrm>
            <a:off x="7453333" y="3387267"/>
            <a:ext cx="209523" cy="229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05453D3-AA70-F60D-A98A-ACE791CE444A}"/>
              </a:ext>
            </a:extLst>
          </p:cNvPr>
          <p:cNvSpPr/>
          <p:nvPr/>
        </p:nvSpPr>
        <p:spPr bwMode="white">
          <a:xfrm>
            <a:off x="1567619" y="3960057"/>
            <a:ext cx="209523" cy="219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E86C57B-A189-32A5-35DD-C246A199457B}"/>
              </a:ext>
            </a:extLst>
          </p:cNvPr>
          <p:cNvSpPr/>
          <p:nvPr/>
        </p:nvSpPr>
        <p:spPr bwMode="white">
          <a:xfrm>
            <a:off x="7453333" y="3960057"/>
            <a:ext cx="209523" cy="219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5920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8156D66-28BA-BB9F-1D80-962BBEC6FD6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781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27F9BF8-B589-1049-F29C-9B0D18911BE4}"/>
              </a:ext>
            </a:extLst>
          </p:cNvPr>
          <p:cNvSpPr/>
          <p:nvPr/>
        </p:nvSpPr>
        <p:spPr bwMode="white">
          <a:xfrm>
            <a:off x="1853332" y="2727510"/>
            <a:ext cx="4818731" cy="410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7CCE5B3-FCDB-58E2-AC67-AE7389C4CA52}"/>
              </a:ext>
            </a:extLst>
          </p:cNvPr>
          <p:cNvSpPr/>
          <p:nvPr/>
        </p:nvSpPr>
        <p:spPr bwMode="white">
          <a:xfrm>
            <a:off x="1596190" y="3280877"/>
            <a:ext cx="1438095" cy="228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C08E845-8052-8621-EFC1-9F49ED1F903B}"/>
              </a:ext>
            </a:extLst>
          </p:cNvPr>
          <p:cNvSpPr/>
          <p:nvPr/>
        </p:nvSpPr>
        <p:spPr bwMode="white">
          <a:xfrm>
            <a:off x="1596189" y="3815163"/>
            <a:ext cx="5075873" cy="381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6553A76-CD27-B76B-12F4-0FB964EEB785}"/>
              </a:ext>
            </a:extLst>
          </p:cNvPr>
          <p:cNvSpPr/>
          <p:nvPr/>
        </p:nvSpPr>
        <p:spPr bwMode="white">
          <a:xfrm>
            <a:off x="1586666" y="4293096"/>
            <a:ext cx="5085396" cy="534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4393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8F2E077-5595-9A0F-5AA9-F048417BD22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522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2BC8D06-8C6F-171C-C2F8-B9043266B434}"/>
              </a:ext>
            </a:extLst>
          </p:cNvPr>
          <p:cNvSpPr/>
          <p:nvPr/>
        </p:nvSpPr>
        <p:spPr bwMode="white">
          <a:xfrm>
            <a:off x="1100952" y="2301627"/>
            <a:ext cx="7299304" cy="407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4DB101A-7805-9C43-DCE4-7D9071DD30E5}"/>
              </a:ext>
            </a:extLst>
          </p:cNvPr>
          <p:cNvSpPr/>
          <p:nvPr/>
        </p:nvSpPr>
        <p:spPr bwMode="white">
          <a:xfrm>
            <a:off x="1100952" y="2924944"/>
            <a:ext cx="7155288" cy="390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CAF3B04-071C-C10B-B689-60866F344383}"/>
              </a:ext>
            </a:extLst>
          </p:cNvPr>
          <p:cNvSpPr/>
          <p:nvPr/>
        </p:nvSpPr>
        <p:spPr bwMode="white">
          <a:xfrm>
            <a:off x="1100952" y="3501008"/>
            <a:ext cx="7155288" cy="482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0852947-50C7-285B-5050-1EC6F3BFA0AF}"/>
              </a:ext>
            </a:extLst>
          </p:cNvPr>
          <p:cNvSpPr/>
          <p:nvPr/>
        </p:nvSpPr>
        <p:spPr bwMode="white">
          <a:xfrm>
            <a:off x="1100952" y="4077072"/>
            <a:ext cx="7155288" cy="482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90585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1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C99810B-1305-87F4-5792-3FE9A4332ED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285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FDD3B94-C4C3-1E69-768E-ED7BEF81FEF1}"/>
              </a:ext>
            </a:extLst>
          </p:cNvPr>
          <p:cNvSpPr/>
          <p:nvPr/>
        </p:nvSpPr>
        <p:spPr bwMode="white">
          <a:xfrm>
            <a:off x="1396190" y="2354809"/>
            <a:ext cx="1819047" cy="219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B16CCE1-C088-D4CA-9BCE-DC4264B21911}"/>
              </a:ext>
            </a:extLst>
          </p:cNvPr>
          <p:cNvSpPr/>
          <p:nvPr/>
        </p:nvSpPr>
        <p:spPr bwMode="white">
          <a:xfrm>
            <a:off x="3443809" y="2354809"/>
            <a:ext cx="5847619" cy="219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1DEDD7E-E1A5-3E67-A8BF-AC1C0CC7ED47}"/>
              </a:ext>
            </a:extLst>
          </p:cNvPr>
          <p:cNvSpPr/>
          <p:nvPr/>
        </p:nvSpPr>
        <p:spPr bwMode="white">
          <a:xfrm>
            <a:off x="1120000" y="2965153"/>
            <a:ext cx="847619" cy="190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40361C2-0EBF-30BC-8E97-C705AE62D171}"/>
              </a:ext>
            </a:extLst>
          </p:cNvPr>
          <p:cNvSpPr/>
          <p:nvPr/>
        </p:nvSpPr>
        <p:spPr bwMode="white">
          <a:xfrm>
            <a:off x="1120000" y="3546887"/>
            <a:ext cx="1238095" cy="238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49EC4E5-FF4A-BF2F-3E0D-B00E451933D2}"/>
              </a:ext>
            </a:extLst>
          </p:cNvPr>
          <p:cNvSpPr/>
          <p:nvPr/>
        </p:nvSpPr>
        <p:spPr bwMode="white">
          <a:xfrm>
            <a:off x="2615238" y="3556424"/>
            <a:ext cx="6676190" cy="219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A2E6847-56BF-8851-8BF8-EE812D03BEEC}"/>
              </a:ext>
            </a:extLst>
          </p:cNvPr>
          <p:cNvSpPr/>
          <p:nvPr/>
        </p:nvSpPr>
        <p:spPr bwMode="white">
          <a:xfrm>
            <a:off x="1110476" y="4128621"/>
            <a:ext cx="4142857" cy="267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FD55FA8-3152-D277-3217-FB6D7D9C4DFD}"/>
              </a:ext>
            </a:extLst>
          </p:cNvPr>
          <p:cNvSpPr/>
          <p:nvPr/>
        </p:nvSpPr>
        <p:spPr bwMode="white">
          <a:xfrm>
            <a:off x="5500952" y="4214451"/>
            <a:ext cx="2876189" cy="57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9EE5260-57EF-2ADE-7E50-54FA439B6143}"/>
              </a:ext>
            </a:extLst>
          </p:cNvPr>
          <p:cNvSpPr/>
          <p:nvPr/>
        </p:nvSpPr>
        <p:spPr bwMode="white">
          <a:xfrm>
            <a:off x="8539047" y="4157231"/>
            <a:ext cx="752380" cy="219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3063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039655D-F680-3C90-0DAF-5024D37A67A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274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4925F82-FD86-9201-13D3-B1416E007A77}"/>
              </a:ext>
            </a:extLst>
          </p:cNvPr>
          <p:cNvSpPr/>
          <p:nvPr/>
        </p:nvSpPr>
        <p:spPr bwMode="white">
          <a:xfrm>
            <a:off x="1110476" y="2365716"/>
            <a:ext cx="8190476" cy="257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C52D722-F92F-226D-3069-BA3F33C77CCF}"/>
              </a:ext>
            </a:extLst>
          </p:cNvPr>
          <p:cNvSpPr/>
          <p:nvPr/>
        </p:nvSpPr>
        <p:spPr bwMode="white">
          <a:xfrm>
            <a:off x="1110476" y="2845868"/>
            <a:ext cx="8945964" cy="439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C4A1D33-828A-CDCC-D2E8-1ABE33FF3971}"/>
              </a:ext>
            </a:extLst>
          </p:cNvPr>
          <p:cNvSpPr/>
          <p:nvPr/>
        </p:nvSpPr>
        <p:spPr bwMode="white">
          <a:xfrm>
            <a:off x="1110476" y="3501008"/>
            <a:ext cx="8945964" cy="420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17D48BD-1068-D1D9-359E-E0F72B455612}"/>
              </a:ext>
            </a:extLst>
          </p:cNvPr>
          <p:cNvSpPr/>
          <p:nvPr/>
        </p:nvSpPr>
        <p:spPr bwMode="white">
          <a:xfrm>
            <a:off x="1120000" y="4149080"/>
            <a:ext cx="8576400" cy="429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951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2549451-AC3F-F067-A01D-99368984CD3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151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EFC5BF4-44F6-4499-174A-42938BEC68FE}"/>
              </a:ext>
            </a:extLst>
          </p:cNvPr>
          <p:cNvSpPr/>
          <p:nvPr/>
        </p:nvSpPr>
        <p:spPr bwMode="white">
          <a:xfrm>
            <a:off x="1120000" y="2903441"/>
            <a:ext cx="8792424" cy="381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AC4EB03-B5EE-7567-7D45-16381DD92129}"/>
              </a:ext>
            </a:extLst>
          </p:cNvPr>
          <p:cNvSpPr/>
          <p:nvPr/>
        </p:nvSpPr>
        <p:spPr bwMode="white">
          <a:xfrm>
            <a:off x="1091428" y="3573016"/>
            <a:ext cx="8460956" cy="381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EDACA98-1720-36ED-30CC-C842B2766650}"/>
              </a:ext>
            </a:extLst>
          </p:cNvPr>
          <p:cNvSpPr/>
          <p:nvPr/>
        </p:nvSpPr>
        <p:spPr bwMode="white">
          <a:xfrm>
            <a:off x="1110476" y="4149080"/>
            <a:ext cx="8657932" cy="391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6259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01EF7B7-465D-FE95-B71E-DD4F35A7AEE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984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A6D3D1B-5410-E0B5-5355-48AA5AA4AD98}"/>
              </a:ext>
            </a:extLst>
          </p:cNvPr>
          <p:cNvSpPr/>
          <p:nvPr/>
        </p:nvSpPr>
        <p:spPr bwMode="white">
          <a:xfrm>
            <a:off x="3624761" y="1649548"/>
            <a:ext cx="990476" cy="276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8DD4418-E25A-D236-54DF-8D99BC47699A}"/>
              </a:ext>
            </a:extLst>
          </p:cNvPr>
          <p:cNvSpPr/>
          <p:nvPr/>
        </p:nvSpPr>
        <p:spPr bwMode="white">
          <a:xfrm>
            <a:off x="2062857" y="2851957"/>
            <a:ext cx="619047" cy="305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18CB7AF-CB90-F03B-FD43-C0588A062DD3}"/>
              </a:ext>
            </a:extLst>
          </p:cNvPr>
          <p:cNvSpPr/>
          <p:nvPr/>
        </p:nvSpPr>
        <p:spPr bwMode="white">
          <a:xfrm>
            <a:off x="7605714" y="2851957"/>
            <a:ext cx="1571428" cy="305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B73CBC8-EB9D-AA9B-AD28-A41072113394}"/>
              </a:ext>
            </a:extLst>
          </p:cNvPr>
          <p:cNvSpPr/>
          <p:nvPr/>
        </p:nvSpPr>
        <p:spPr bwMode="white">
          <a:xfrm>
            <a:off x="7786666" y="3443619"/>
            <a:ext cx="657142" cy="295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4765B28-36C8-FEDC-B449-4719A74DEC91}"/>
              </a:ext>
            </a:extLst>
          </p:cNvPr>
          <p:cNvSpPr/>
          <p:nvPr/>
        </p:nvSpPr>
        <p:spPr bwMode="white">
          <a:xfrm>
            <a:off x="2043809" y="4646029"/>
            <a:ext cx="628571" cy="305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8869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38B8980-2F7D-680B-6C17-652801B1E05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637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8D14058-156A-00FF-831F-38E6B273C2FF}"/>
              </a:ext>
            </a:extLst>
          </p:cNvPr>
          <p:cNvSpPr/>
          <p:nvPr/>
        </p:nvSpPr>
        <p:spPr bwMode="white">
          <a:xfrm>
            <a:off x="2510476" y="1696991"/>
            <a:ext cx="209523" cy="219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E8CDD19-024D-AA84-003D-2E59DA23C748}"/>
              </a:ext>
            </a:extLst>
          </p:cNvPr>
          <p:cNvSpPr/>
          <p:nvPr/>
        </p:nvSpPr>
        <p:spPr bwMode="white">
          <a:xfrm>
            <a:off x="7024761" y="1696991"/>
            <a:ext cx="371428" cy="219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AF7941C-21ED-D6E7-06B1-79B825C28202}"/>
              </a:ext>
            </a:extLst>
          </p:cNvPr>
          <p:cNvSpPr/>
          <p:nvPr/>
        </p:nvSpPr>
        <p:spPr bwMode="white">
          <a:xfrm>
            <a:off x="9091428" y="2297972"/>
            <a:ext cx="371428" cy="219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F16F7EF-7B4B-A37C-63F0-620949C82730}"/>
              </a:ext>
            </a:extLst>
          </p:cNvPr>
          <p:cNvSpPr/>
          <p:nvPr/>
        </p:nvSpPr>
        <p:spPr bwMode="white">
          <a:xfrm>
            <a:off x="4272380" y="2851255"/>
            <a:ext cx="666666" cy="305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569897E-BC8E-671C-EF26-BCC9C2A9AEA3}"/>
              </a:ext>
            </a:extLst>
          </p:cNvPr>
          <p:cNvSpPr/>
          <p:nvPr/>
        </p:nvSpPr>
        <p:spPr bwMode="white">
          <a:xfrm>
            <a:off x="9596190" y="3490392"/>
            <a:ext cx="485714" cy="228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4B65D5E-665C-97DC-5FAD-7AA0B0EE6F07}"/>
              </a:ext>
            </a:extLst>
          </p:cNvPr>
          <p:cNvSpPr/>
          <p:nvPr/>
        </p:nvSpPr>
        <p:spPr bwMode="white">
          <a:xfrm>
            <a:off x="3462857" y="4682813"/>
            <a:ext cx="371428" cy="228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FC87086-B8B7-AC65-62E0-9F118902FC7C}"/>
              </a:ext>
            </a:extLst>
          </p:cNvPr>
          <p:cNvSpPr/>
          <p:nvPr/>
        </p:nvSpPr>
        <p:spPr bwMode="white">
          <a:xfrm>
            <a:off x="5148571" y="4682813"/>
            <a:ext cx="371428" cy="228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67541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416935B-0854-6C26-1CD3-2588C8395F9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174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DBC4FA7-E6A1-3261-CD1D-3EFCC5A1F117}"/>
              </a:ext>
            </a:extLst>
          </p:cNvPr>
          <p:cNvSpPr/>
          <p:nvPr/>
        </p:nvSpPr>
        <p:spPr bwMode="white">
          <a:xfrm>
            <a:off x="9681904" y="1219927"/>
            <a:ext cx="361905" cy="228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A38BE1E-1C89-623B-9E1A-AEC3C84529F5}"/>
              </a:ext>
            </a:extLst>
          </p:cNvPr>
          <p:cNvSpPr/>
          <p:nvPr/>
        </p:nvSpPr>
        <p:spPr bwMode="white">
          <a:xfrm>
            <a:off x="7891428" y="1820674"/>
            <a:ext cx="371427" cy="219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3ABBF12-A340-8FBD-B19D-B66ED5926156}"/>
              </a:ext>
            </a:extLst>
          </p:cNvPr>
          <p:cNvSpPr/>
          <p:nvPr/>
        </p:nvSpPr>
        <p:spPr bwMode="white">
          <a:xfrm>
            <a:off x="6624761" y="3022168"/>
            <a:ext cx="371427" cy="219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0418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3C51426-D0F9-1AAB-4A7F-F6414E75643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904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A2FB3D1-911B-7468-7D27-3E04BB199690}"/>
              </a:ext>
            </a:extLst>
          </p:cNvPr>
          <p:cNvSpPr/>
          <p:nvPr/>
        </p:nvSpPr>
        <p:spPr bwMode="white">
          <a:xfrm>
            <a:off x="10510476" y="1733905"/>
            <a:ext cx="314285" cy="295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8D456E0-7C84-F425-9626-F138B072BDD0}"/>
              </a:ext>
            </a:extLst>
          </p:cNvPr>
          <p:cNvSpPr/>
          <p:nvPr/>
        </p:nvSpPr>
        <p:spPr bwMode="white">
          <a:xfrm>
            <a:off x="10510476" y="2343429"/>
            <a:ext cx="314285" cy="295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5E42C72-C26A-0ECB-E675-6A84DF4CD600}"/>
              </a:ext>
            </a:extLst>
          </p:cNvPr>
          <p:cNvSpPr/>
          <p:nvPr/>
        </p:nvSpPr>
        <p:spPr bwMode="white">
          <a:xfrm>
            <a:off x="10548571" y="2981525"/>
            <a:ext cx="276190" cy="219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E547D38-5724-D9EE-7A71-071E05136506}"/>
              </a:ext>
            </a:extLst>
          </p:cNvPr>
          <p:cNvSpPr/>
          <p:nvPr/>
        </p:nvSpPr>
        <p:spPr bwMode="white">
          <a:xfrm>
            <a:off x="10510476" y="3562478"/>
            <a:ext cx="314285" cy="285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8BD8F87-0438-504D-833A-74B9F6CD756E}"/>
              </a:ext>
            </a:extLst>
          </p:cNvPr>
          <p:cNvSpPr/>
          <p:nvPr/>
        </p:nvSpPr>
        <p:spPr bwMode="white">
          <a:xfrm>
            <a:off x="10548571" y="4191050"/>
            <a:ext cx="276190" cy="219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0517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C2ECBD2-C38A-A5C9-4017-98AA65EB90A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493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E4047AC-5B06-877F-6F98-163E7A88430A}"/>
              </a:ext>
            </a:extLst>
          </p:cNvPr>
          <p:cNvSpPr/>
          <p:nvPr/>
        </p:nvSpPr>
        <p:spPr bwMode="white">
          <a:xfrm>
            <a:off x="10586666" y="1658743"/>
            <a:ext cx="257142" cy="219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1F1B258-2925-D9A9-EFCC-6B998074CA4C}"/>
              </a:ext>
            </a:extLst>
          </p:cNvPr>
          <p:cNvSpPr/>
          <p:nvPr/>
        </p:nvSpPr>
        <p:spPr bwMode="white">
          <a:xfrm>
            <a:off x="4415238" y="2746087"/>
            <a:ext cx="266666" cy="228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A3581F9-28A7-B19F-5123-BBB3A9E8960F}"/>
              </a:ext>
            </a:extLst>
          </p:cNvPr>
          <p:cNvSpPr/>
          <p:nvPr/>
        </p:nvSpPr>
        <p:spPr bwMode="white">
          <a:xfrm>
            <a:off x="10281904" y="3842970"/>
            <a:ext cx="247619" cy="228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8461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9C2EE27-7888-2500-D94D-0D12DF077B1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700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B17655B-E8F1-5302-23A1-DF637AEC992B}"/>
              </a:ext>
            </a:extLst>
          </p:cNvPr>
          <p:cNvSpPr/>
          <p:nvPr/>
        </p:nvSpPr>
        <p:spPr bwMode="white">
          <a:xfrm>
            <a:off x="10120000" y="1134253"/>
            <a:ext cx="276190" cy="219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B8CF0D2-AC56-2594-DAE2-F9784125F018}"/>
              </a:ext>
            </a:extLst>
          </p:cNvPr>
          <p:cNvSpPr/>
          <p:nvPr/>
        </p:nvSpPr>
        <p:spPr bwMode="white">
          <a:xfrm>
            <a:off x="1881904" y="3873471"/>
            <a:ext cx="266666" cy="229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651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D0C2498-D885-4058-9A55-932327CA430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675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690927D-B36A-9F83-384F-60A578B6AAD7}"/>
              </a:ext>
            </a:extLst>
          </p:cNvPr>
          <p:cNvSpPr/>
          <p:nvPr/>
        </p:nvSpPr>
        <p:spPr bwMode="white">
          <a:xfrm>
            <a:off x="1920000" y="5277541"/>
            <a:ext cx="742857" cy="247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953102A-8471-02D1-D664-FFA07B9E3982}"/>
              </a:ext>
            </a:extLst>
          </p:cNvPr>
          <p:cNvSpPr/>
          <p:nvPr/>
        </p:nvSpPr>
        <p:spPr bwMode="white">
          <a:xfrm>
            <a:off x="4120000" y="5277541"/>
            <a:ext cx="314285" cy="247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DF10906-9EBD-0BB5-4191-74AA721B5404}"/>
              </a:ext>
            </a:extLst>
          </p:cNvPr>
          <p:cNvSpPr/>
          <p:nvPr/>
        </p:nvSpPr>
        <p:spPr bwMode="white">
          <a:xfrm>
            <a:off x="6110476" y="5277541"/>
            <a:ext cx="304761" cy="247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F18C490-0054-0904-257A-91F5C2103DDD}"/>
              </a:ext>
            </a:extLst>
          </p:cNvPr>
          <p:cNvSpPr/>
          <p:nvPr/>
        </p:nvSpPr>
        <p:spPr bwMode="white">
          <a:xfrm>
            <a:off x="7767619" y="5277541"/>
            <a:ext cx="961904" cy="247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EFA3649-04B3-C6A9-DB29-1CDD90AFE7D9}"/>
              </a:ext>
            </a:extLst>
          </p:cNvPr>
          <p:cNvSpPr/>
          <p:nvPr/>
        </p:nvSpPr>
        <p:spPr bwMode="white">
          <a:xfrm>
            <a:off x="9881904" y="5277541"/>
            <a:ext cx="723809" cy="247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51743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4A72967-C807-6AA8-1E46-2A9C10610B3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133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134D10A-ECF2-E11F-B7EA-A72F9694DB33}"/>
              </a:ext>
            </a:extLst>
          </p:cNvPr>
          <p:cNvSpPr/>
          <p:nvPr/>
        </p:nvSpPr>
        <p:spPr bwMode="white">
          <a:xfrm>
            <a:off x="2986666" y="3112635"/>
            <a:ext cx="476190" cy="267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9FFD0F3-4F74-E85E-BAD3-FD6CC6BECFC5}"/>
              </a:ext>
            </a:extLst>
          </p:cNvPr>
          <p:cNvSpPr/>
          <p:nvPr/>
        </p:nvSpPr>
        <p:spPr bwMode="white">
          <a:xfrm>
            <a:off x="6577142" y="3112635"/>
            <a:ext cx="476190" cy="267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0F8A70D-244A-40A2-1BDC-3A43FB6284BA}"/>
              </a:ext>
            </a:extLst>
          </p:cNvPr>
          <p:cNvSpPr/>
          <p:nvPr/>
        </p:nvSpPr>
        <p:spPr bwMode="white">
          <a:xfrm>
            <a:off x="9843809" y="3112635"/>
            <a:ext cx="476191" cy="267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5740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871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19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62</cp:revision>
  <dcterms:created xsi:type="dcterms:W3CDTF">2015-09-16T06:44:00Z</dcterms:created>
  <dcterms:modified xsi:type="dcterms:W3CDTF">2023-12-20T01:55:41Z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