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342" y="-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C53AC3-DCDD-9848-2FCC-242E64872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2190" y="3033762"/>
            <a:ext cx="5247619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A6934-5490-3F37-80C1-B024D4A5AA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5116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CBE4C-BE85-DA2B-0D19-439B0F55BC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0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C33008-5029-0D4F-5584-DF9C1E64714D}"/>
              </a:ext>
            </a:extLst>
          </p:cNvPr>
          <p:cNvSpPr/>
          <p:nvPr/>
        </p:nvSpPr>
        <p:spPr bwMode="white">
          <a:xfrm>
            <a:off x="792385" y="1124849"/>
            <a:ext cx="345841" cy="35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D3D614-05BA-B2D9-C1BD-232F8B7F446C}"/>
              </a:ext>
            </a:extLst>
          </p:cNvPr>
          <p:cNvSpPr/>
          <p:nvPr/>
        </p:nvSpPr>
        <p:spPr bwMode="white">
          <a:xfrm>
            <a:off x="1250826" y="931777"/>
            <a:ext cx="4485134" cy="53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E4BF81-E1F4-791F-82DA-E1A5697AC306}"/>
              </a:ext>
            </a:extLst>
          </p:cNvPr>
          <p:cNvSpPr/>
          <p:nvPr/>
        </p:nvSpPr>
        <p:spPr bwMode="white">
          <a:xfrm>
            <a:off x="687828" y="1832782"/>
            <a:ext cx="3535964" cy="53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517066-90B7-CFD2-7F6B-4AD016FEF417}"/>
              </a:ext>
            </a:extLst>
          </p:cNvPr>
          <p:cNvSpPr/>
          <p:nvPr/>
        </p:nvSpPr>
        <p:spPr bwMode="white">
          <a:xfrm>
            <a:off x="687828" y="2870547"/>
            <a:ext cx="1182294" cy="32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F3ECD7-C1AF-A320-2F27-AE0805C0B174}"/>
              </a:ext>
            </a:extLst>
          </p:cNvPr>
          <p:cNvSpPr/>
          <p:nvPr/>
        </p:nvSpPr>
        <p:spPr bwMode="white">
          <a:xfrm>
            <a:off x="816513" y="3747418"/>
            <a:ext cx="3973154" cy="33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C2C040-5419-4205-62D2-DC7641518370}"/>
              </a:ext>
            </a:extLst>
          </p:cNvPr>
          <p:cNvSpPr/>
          <p:nvPr/>
        </p:nvSpPr>
        <p:spPr bwMode="white">
          <a:xfrm>
            <a:off x="792385" y="4608201"/>
            <a:ext cx="3997282" cy="33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C23865-325E-B106-439C-CB34E4D96701}"/>
              </a:ext>
            </a:extLst>
          </p:cNvPr>
          <p:cNvSpPr/>
          <p:nvPr/>
        </p:nvSpPr>
        <p:spPr bwMode="white">
          <a:xfrm>
            <a:off x="687828" y="5301209"/>
            <a:ext cx="8432508" cy="5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163CD31-6D46-2DF1-623E-0BDCA5E34C46}"/>
              </a:ext>
            </a:extLst>
          </p:cNvPr>
          <p:cNvSpPr/>
          <p:nvPr/>
        </p:nvSpPr>
        <p:spPr bwMode="white">
          <a:xfrm>
            <a:off x="687828" y="6353899"/>
            <a:ext cx="1150123" cy="33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57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3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D8851-E5CA-D642-FC46-823D8A4570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53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AAEDE3-F6BE-9C29-50D9-8F3FF541A002}"/>
              </a:ext>
            </a:extLst>
          </p:cNvPr>
          <p:cNvSpPr/>
          <p:nvPr/>
        </p:nvSpPr>
        <p:spPr bwMode="white">
          <a:xfrm>
            <a:off x="2567609" y="5186876"/>
            <a:ext cx="720080" cy="76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A55FBE-D617-F22E-F6E1-CE3387170F89}"/>
              </a:ext>
            </a:extLst>
          </p:cNvPr>
          <p:cNvSpPr/>
          <p:nvPr/>
        </p:nvSpPr>
        <p:spPr bwMode="white">
          <a:xfrm>
            <a:off x="5447928" y="5186876"/>
            <a:ext cx="720080" cy="76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7B25BD-CF85-7979-7DAC-2E8FC5C2688C}"/>
              </a:ext>
            </a:extLst>
          </p:cNvPr>
          <p:cNvSpPr/>
          <p:nvPr/>
        </p:nvSpPr>
        <p:spPr bwMode="white">
          <a:xfrm>
            <a:off x="2632673" y="6338605"/>
            <a:ext cx="586709" cy="27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F8E609-0256-D1C6-14E0-2B9F0CFC6CBA}"/>
              </a:ext>
            </a:extLst>
          </p:cNvPr>
          <p:cNvSpPr/>
          <p:nvPr/>
        </p:nvSpPr>
        <p:spPr bwMode="white">
          <a:xfrm>
            <a:off x="5319804" y="6237312"/>
            <a:ext cx="992220" cy="49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A6DC80-3E50-DD93-A91D-83969679C8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594ABE-3D29-1AE7-1141-7F717E3AD11C}"/>
              </a:ext>
            </a:extLst>
          </p:cNvPr>
          <p:cNvSpPr/>
          <p:nvPr/>
        </p:nvSpPr>
        <p:spPr bwMode="white">
          <a:xfrm>
            <a:off x="4024761" y="3823208"/>
            <a:ext cx="190476" cy="4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F995D5-B744-31A4-A61A-098D2EE99EC0}"/>
              </a:ext>
            </a:extLst>
          </p:cNvPr>
          <p:cNvSpPr/>
          <p:nvPr/>
        </p:nvSpPr>
        <p:spPr bwMode="white">
          <a:xfrm>
            <a:off x="7148571" y="3823208"/>
            <a:ext cx="180951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90469B-7A68-A9F6-109F-0035AC7AC813}"/>
              </a:ext>
            </a:extLst>
          </p:cNvPr>
          <p:cNvSpPr/>
          <p:nvPr/>
        </p:nvSpPr>
        <p:spPr bwMode="white">
          <a:xfrm>
            <a:off x="9424761" y="3823208"/>
            <a:ext cx="190476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4E7B46-1298-EE50-7EBF-B8A963F1D218}"/>
              </a:ext>
            </a:extLst>
          </p:cNvPr>
          <p:cNvSpPr/>
          <p:nvPr/>
        </p:nvSpPr>
        <p:spPr bwMode="white">
          <a:xfrm>
            <a:off x="10139047" y="3823208"/>
            <a:ext cx="190476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C6D30D-BD09-0AF5-DEB7-17D316235911}"/>
              </a:ext>
            </a:extLst>
          </p:cNvPr>
          <p:cNvSpPr/>
          <p:nvPr/>
        </p:nvSpPr>
        <p:spPr bwMode="white">
          <a:xfrm>
            <a:off x="3739047" y="4309534"/>
            <a:ext cx="761904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A658E9-69F1-C5E1-33D5-8E8850275F90}"/>
              </a:ext>
            </a:extLst>
          </p:cNvPr>
          <p:cNvSpPr/>
          <p:nvPr/>
        </p:nvSpPr>
        <p:spPr bwMode="white">
          <a:xfrm>
            <a:off x="6872380" y="4309534"/>
            <a:ext cx="723809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5016B6-65F5-2D11-FE5A-1FCF93D7FB97}"/>
              </a:ext>
            </a:extLst>
          </p:cNvPr>
          <p:cNvSpPr/>
          <p:nvPr/>
        </p:nvSpPr>
        <p:spPr bwMode="white">
          <a:xfrm>
            <a:off x="8986666" y="4309534"/>
            <a:ext cx="771428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82409C-782D-15AB-9A4A-9C77A7D54E19}"/>
              </a:ext>
            </a:extLst>
          </p:cNvPr>
          <p:cNvSpPr/>
          <p:nvPr/>
        </p:nvSpPr>
        <p:spPr bwMode="white">
          <a:xfrm>
            <a:off x="9910476" y="4319070"/>
            <a:ext cx="1000000" cy="37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BAFD5C-586E-F969-27F0-F666ABFE9494}"/>
              </a:ext>
            </a:extLst>
          </p:cNvPr>
          <p:cNvSpPr/>
          <p:nvPr/>
        </p:nvSpPr>
        <p:spPr bwMode="white">
          <a:xfrm>
            <a:off x="4329523" y="5215436"/>
            <a:ext cx="609523" cy="4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2046FBD-6F29-314E-F075-3AEB99124B4E}"/>
              </a:ext>
            </a:extLst>
          </p:cNvPr>
          <p:cNvSpPr/>
          <p:nvPr/>
        </p:nvSpPr>
        <p:spPr bwMode="white">
          <a:xfrm>
            <a:off x="8548571" y="5215436"/>
            <a:ext cx="619047" cy="4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88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170E1-2D84-5500-830E-3DACC2759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977DE3-FEB2-FFCA-CABE-544E0C9A7CF6}"/>
              </a:ext>
            </a:extLst>
          </p:cNvPr>
          <p:cNvSpPr/>
          <p:nvPr/>
        </p:nvSpPr>
        <p:spPr bwMode="white">
          <a:xfrm>
            <a:off x="1834285" y="3480437"/>
            <a:ext cx="3152380" cy="41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3425AB-BE15-4490-390F-ACBB5A97E083}"/>
              </a:ext>
            </a:extLst>
          </p:cNvPr>
          <p:cNvSpPr/>
          <p:nvPr/>
        </p:nvSpPr>
        <p:spPr bwMode="white">
          <a:xfrm>
            <a:off x="6872380" y="3518588"/>
            <a:ext cx="2352379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D09E2A-F1A7-8070-2C18-90CBC610AF8A}"/>
              </a:ext>
            </a:extLst>
          </p:cNvPr>
          <p:cNvSpPr/>
          <p:nvPr/>
        </p:nvSpPr>
        <p:spPr bwMode="white">
          <a:xfrm>
            <a:off x="1834285" y="4539131"/>
            <a:ext cx="1819047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C54E41-72B5-BFD1-EF58-353A09CCAE73}"/>
              </a:ext>
            </a:extLst>
          </p:cNvPr>
          <p:cNvSpPr/>
          <p:nvPr/>
        </p:nvSpPr>
        <p:spPr bwMode="white">
          <a:xfrm>
            <a:off x="6872380" y="4539131"/>
            <a:ext cx="1561904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3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DC016-9678-9164-CD9C-AC46B1056B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9B7D99-6948-1A2F-F0AF-FF2A20FC58A5}"/>
              </a:ext>
            </a:extLst>
          </p:cNvPr>
          <p:cNvSpPr/>
          <p:nvPr/>
        </p:nvSpPr>
        <p:spPr bwMode="white">
          <a:xfrm>
            <a:off x="2520000" y="2524950"/>
            <a:ext cx="333333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2F9391-9A61-4F7D-E2F1-916212A308F6}"/>
              </a:ext>
            </a:extLst>
          </p:cNvPr>
          <p:cNvSpPr/>
          <p:nvPr/>
        </p:nvSpPr>
        <p:spPr bwMode="white">
          <a:xfrm>
            <a:off x="8777142" y="2524950"/>
            <a:ext cx="495238" cy="4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CF304F-3F60-8F0B-C79F-5FF9175E4760}"/>
              </a:ext>
            </a:extLst>
          </p:cNvPr>
          <p:cNvSpPr/>
          <p:nvPr/>
        </p:nvSpPr>
        <p:spPr bwMode="white">
          <a:xfrm>
            <a:off x="9481904" y="2524950"/>
            <a:ext cx="333333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34730C-B2A9-7550-5982-06F4DA5A4A25}"/>
              </a:ext>
            </a:extLst>
          </p:cNvPr>
          <p:cNvSpPr/>
          <p:nvPr/>
        </p:nvSpPr>
        <p:spPr bwMode="white">
          <a:xfrm>
            <a:off x="3824761" y="3611062"/>
            <a:ext cx="942857" cy="4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ADE7A2-0B17-4D88-C7C8-0361E310E319}"/>
              </a:ext>
            </a:extLst>
          </p:cNvPr>
          <p:cNvSpPr/>
          <p:nvPr/>
        </p:nvSpPr>
        <p:spPr bwMode="white">
          <a:xfrm>
            <a:off x="7158095" y="4697175"/>
            <a:ext cx="942857" cy="4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8C056D-6386-7F37-5109-7B787401F0DC}"/>
              </a:ext>
            </a:extLst>
          </p:cNvPr>
          <p:cNvSpPr/>
          <p:nvPr/>
        </p:nvSpPr>
        <p:spPr bwMode="white">
          <a:xfrm>
            <a:off x="9786666" y="4697175"/>
            <a:ext cx="333333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C27D3F-90AA-368D-793D-1469C1D3F73D}"/>
              </a:ext>
            </a:extLst>
          </p:cNvPr>
          <p:cNvSpPr/>
          <p:nvPr/>
        </p:nvSpPr>
        <p:spPr bwMode="white">
          <a:xfrm>
            <a:off x="2386666" y="5792815"/>
            <a:ext cx="952380" cy="4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49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09789-037C-7079-CBC7-46959E0F6D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57CABD-D607-A00C-2701-59506702F792}"/>
              </a:ext>
            </a:extLst>
          </p:cNvPr>
          <p:cNvSpPr/>
          <p:nvPr/>
        </p:nvSpPr>
        <p:spPr bwMode="white">
          <a:xfrm>
            <a:off x="5281904" y="4252695"/>
            <a:ext cx="695238" cy="36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471E3B-E545-EECC-D796-99E340AFED54}"/>
              </a:ext>
            </a:extLst>
          </p:cNvPr>
          <p:cNvSpPr/>
          <p:nvPr/>
        </p:nvSpPr>
        <p:spPr bwMode="white">
          <a:xfrm>
            <a:off x="6567619" y="4252695"/>
            <a:ext cx="704761" cy="36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D56D22-6280-F68B-E6C9-730267114CFC}"/>
              </a:ext>
            </a:extLst>
          </p:cNvPr>
          <p:cNvSpPr/>
          <p:nvPr/>
        </p:nvSpPr>
        <p:spPr bwMode="white">
          <a:xfrm>
            <a:off x="1929523" y="4958426"/>
            <a:ext cx="714285" cy="36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C4E76B-A84A-E177-E966-DE81DBA0B436}"/>
              </a:ext>
            </a:extLst>
          </p:cNvPr>
          <p:cNvSpPr/>
          <p:nvPr/>
        </p:nvSpPr>
        <p:spPr bwMode="white">
          <a:xfrm>
            <a:off x="3481904" y="4967963"/>
            <a:ext cx="257142" cy="35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2112AF-41EB-84CC-BCA3-6E542DC48204}"/>
              </a:ext>
            </a:extLst>
          </p:cNvPr>
          <p:cNvSpPr/>
          <p:nvPr/>
        </p:nvSpPr>
        <p:spPr bwMode="white">
          <a:xfrm>
            <a:off x="4729523" y="4967963"/>
            <a:ext cx="304761" cy="35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336305-94BD-1324-DBFA-4D2A6BCF8BAC}"/>
              </a:ext>
            </a:extLst>
          </p:cNvPr>
          <p:cNvSpPr/>
          <p:nvPr/>
        </p:nvSpPr>
        <p:spPr bwMode="white">
          <a:xfrm>
            <a:off x="6024761" y="4967963"/>
            <a:ext cx="314285" cy="35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F19A3A-9EF6-3B6E-F3FB-05021178F3D4}"/>
              </a:ext>
            </a:extLst>
          </p:cNvPr>
          <p:cNvSpPr/>
          <p:nvPr/>
        </p:nvSpPr>
        <p:spPr bwMode="white">
          <a:xfrm>
            <a:off x="7377142" y="4967963"/>
            <a:ext cx="257142" cy="35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C21440-D435-2435-55C4-CBC2F5A472AB}"/>
              </a:ext>
            </a:extLst>
          </p:cNvPr>
          <p:cNvSpPr/>
          <p:nvPr/>
        </p:nvSpPr>
        <p:spPr bwMode="white">
          <a:xfrm>
            <a:off x="8424761" y="4958426"/>
            <a:ext cx="714285" cy="36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69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F138C-FF58-F82E-6318-07BBCE7D53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2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44435A-0D5C-6F58-2B82-28F353916177}"/>
              </a:ext>
            </a:extLst>
          </p:cNvPr>
          <p:cNvSpPr/>
          <p:nvPr/>
        </p:nvSpPr>
        <p:spPr bwMode="white">
          <a:xfrm>
            <a:off x="5654545" y="6167755"/>
            <a:ext cx="454291" cy="46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37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AE4C4-22E9-7206-498C-9858324597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1819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1B8C2-CD85-01C7-0449-F6F5EF9A07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C4BB59-53E3-8E70-0F74-D0875C8B0E59}"/>
              </a:ext>
            </a:extLst>
          </p:cNvPr>
          <p:cNvSpPr/>
          <p:nvPr/>
        </p:nvSpPr>
        <p:spPr bwMode="white">
          <a:xfrm>
            <a:off x="1253333" y="1162855"/>
            <a:ext cx="4219047" cy="42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2D4058-2A01-5F9E-8FDB-46F1BF2C301E}"/>
              </a:ext>
            </a:extLst>
          </p:cNvPr>
          <p:cNvSpPr/>
          <p:nvPr/>
        </p:nvSpPr>
        <p:spPr bwMode="white">
          <a:xfrm>
            <a:off x="681904" y="2231643"/>
            <a:ext cx="2714285" cy="3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8C8971-7635-66C7-5635-CAACE4941160}"/>
              </a:ext>
            </a:extLst>
          </p:cNvPr>
          <p:cNvSpPr/>
          <p:nvPr/>
        </p:nvSpPr>
        <p:spPr bwMode="white">
          <a:xfrm>
            <a:off x="681904" y="3157289"/>
            <a:ext cx="3253856" cy="48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A63E14-8D57-D58D-2628-0B133A68A187}"/>
              </a:ext>
            </a:extLst>
          </p:cNvPr>
          <p:cNvSpPr/>
          <p:nvPr/>
        </p:nvSpPr>
        <p:spPr bwMode="white">
          <a:xfrm>
            <a:off x="681904" y="4178364"/>
            <a:ext cx="5126064" cy="54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47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2023-12-20T13:48:50Z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