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3E5E36-DC62-B983-0193-AC31A5F8F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428" y="2629000"/>
            <a:ext cx="6257143" cy="16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9B310-F3A0-FECF-E61D-0F76D4A3A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9C8C0C-1FB8-9D53-960C-B28B03C1369D}"/>
              </a:ext>
            </a:extLst>
          </p:cNvPr>
          <p:cNvSpPr/>
          <p:nvPr/>
        </p:nvSpPr>
        <p:spPr bwMode="white">
          <a:xfrm>
            <a:off x="1581587" y="3936705"/>
            <a:ext cx="3638667" cy="37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0774B-ABA3-92F8-5189-2D3E1155B5CF}"/>
              </a:ext>
            </a:extLst>
          </p:cNvPr>
          <p:cNvSpPr/>
          <p:nvPr/>
        </p:nvSpPr>
        <p:spPr bwMode="white">
          <a:xfrm>
            <a:off x="1581587" y="4745262"/>
            <a:ext cx="3207874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24BFF5-DC4A-758C-46BC-9E88211F7264}"/>
              </a:ext>
            </a:extLst>
          </p:cNvPr>
          <p:cNvSpPr/>
          <p:nvPr/>
        </p:nvSpPr>
        <p:spPr bwMode="white">
          <a:xfrm>
            <a:off x="1604664" y="5414454"/>
            <a:ext cx="5139407" cy="53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262EA3-C7F7-9B15-8804-07735A54F716}"/>
              </a:ext>
            </a:extLst>
          </p:cNvPr>
          <p:cNvSpPr/>
          <p:nvPr/>
        </p:nvSpPr>
        <p:spPr bwMode="white">
          <a:xfrm>
            <a:off x="1559496" y="6206543"/>
            <a:ext cx="2066142" cy="53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1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96196-5857-C2A7-4F77-52FA6F7C4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7991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1AF2A-7C8A-C6B4-BF6B-7EE9A056B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5B304-7035-2E55-824B-996966670AB3}"/>
              </a:ext>
            </a:extLst>
          </p:cNvPr>
          <p:cNvSpPr/>
          <p:nvPr/>
        </p:nvSpPr>
        <p:spPr bwMode="white">
          <a:xfrm>
            <a:off x="1786666" y="1086413"/>
            <a:ext cx="3847619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A4AC95-161A-61DC-331A-48C3004CE207}"/>
              </a:ext>
            </a:extLst>
          </p:cNvPr>
          <p:cNvSpPr/>
          <p:nvPr/>
        </p:nvSpPr>
        <p:spPr bwMode="white">
          <a:xfrm>
            <a:off x="681904" y="2030324"/>
            <a:ext cx="8142857" cy="4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58E506-D36A-D130-DA98-B83B2AF5191E}"/>
              </a:ext>
            </a:extLst>
          </p:cNvPr>
          <p:cNvSpPr/>
          <p:nvPr/>
        </p:nvSpPr>
        <p:spPr bwMode="white">
          <a:xfrm>
            <a:off x="681904" y="3002838"/>
            <a:ext cx="6285714" cy="4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DAD79A-3084-C30A-21B6-D10DA675A8E7}"/>
              </a:ext>
            </a:extLst>
          </p:cNvPr>
          <p:cNvSpPr/>
          <p:nvPr/>
        </p:nvSpPr>
        <p:spPr bwMode="white">
          <a:xfrm>
            <a:off x="681904" y="3994422"/>
            <a:ext cx="6285714" cy="4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6DE213-7CC2-0326-3BC2-5522A22FFAF4}"/>
              </a:ext>
            </a:extLst>
          </p:cNvPr>
          <p:cNvSpPr/>
          <p:nvPr/>
        </p:nvSpPr>
        <p:spPr bwMode="white">
          <a:xfrm>
            <a:off x="681904" y="4797152"/>
            <a:ext cx="10598672" cy="95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4B19DB-161C-A9A1-772F-C8B8AA8DD71A}"/>
              </a:ext>
            </a:extLst>
          </p:cNvPr>
          <p:cNvSpPr/>
          <p:nvPr/>
        </p:nvSpPr>
        <p:spPr bwMode="white">
          <a:xfrm>
            <a:off x="623392" y="5829328"/>
            <a:ext cx="9145016" cy="69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3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7E25C-8685-2A17-AA01-0600343A8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7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393656-E7BC-7E5D-7838-CBD22657568E}"/>
              </a:ext>
            </a:extLst>
          </p:cNvPr>
          <p:cNvSpPr/>
          <p:nvPr/>
        </p:nvSpPr>
        <p:spPr bwMode="white">
          <a:xfrm>
            <a:off x="4074599" y="3665525"/>
            <a:ext cx="234683" cy="29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15904-8C1F-6FF0-BAB6-85C609C0AFE0}"/>
              </a:ext>
            </a:extLst>
          </p:cNvPr>
          <p:cNvSpPr/>
          <p:nvPr/>
        </p:nvSpPr>
        <p:spPr bwMode="white">
          <a:xfrm>
            <a:off x="7084074" y="3658618"/>
            <a:ext cx="241586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9E0E8-363F-EADA-C0BC-F01F243532EF}"/>
              </a:ext>
            </a:extLst>
          </p:cNvPr>
          <p:cNvSpPr/>
          <p:nvPr/>
        </p:nvSpPr>
        <p:spPr bwMode="white">
          <a:xfrm>
            <a:off x="1948639" y="5454302"/>
            <a:ext cx="24848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AEEC12-ECA5-C89D-B435-8B94A422A5DD}"/>
              </a:ext>
            </a:extLst>
          </p:cNvPr>
          <p:cNvSpPr/>
          <p:nvPr/>
        </p:nvSpPr>
        <p:spPr bwMode="white">
          <a:xfrm>
            <a:off x="3998671" y="5475021"/>
            <a:ext cx="393440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216001-AD5D-AA99-15B6-5115D0388063}"/>
              </a:ext>
            </a:extLst>
          </p:cNvPr>
          <p:cNvSpPr/>
          <p:nvPr/>
        </p:nvSpPr>
        <p:spPr bwMode="white">
          <a:xfrm>
            <a:off x="1948639" y="6352143"/>
            <a:ext cx="24848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B8FFD7-196F-6914-BCA6-15A9CD42E979}"/>
              </a:ext>
            </a:extLst>
          </p:cNvPr>
          <p:cNvSpPr/>
          <p:nvPr/>
        </p:nvSpPr>
        <p:spPr bwMode="white">
          <a:xfrm>
            <a:off x="3957257" y="6352143"/>
            <a:ext cx="897320" cy="32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6E240-0A43-33C1-B82E-3C5B16F00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0EB024-0CE0-524A-6814-148E0319593B}"/>
              </a:ext>
            </a:extLst>
          </p:cNvPr>
          <p:cNvSpPr/>
          <p:nvPr/>
        </p:nvSpPr>
        <p:spPr bwMode="white">
          <a:xfrm>
            <a:off x="4253333" y="2524833"/>
            <a:ext cx="1552380" cy="4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FF9235-B171-6DAF-1F63-660893C4685D}"/>
              </a:ext>
            </a:extLst>
          </p:cNvPr>
          <p:cNvSpPr/>
          <p:nvPr/>
        </p:nvSpPr>
        <p:spPr bwMode="white">
          <a:xfrm>
            <a:off x="6158095" y="3772815"/>
            <a:ext cx="638095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5F384B-9CAD-AE78-61BB-1029E23C9259}"/>
              </a:ext>
            </a:extLst>
          </p:cNvPr>
          <p:cNvSpPr/>
          <p:nvPr/>
        </p:nvSpPr>
        <p:spPr bwMode="white">
          <a:xfrm>
            <a:off x="2386666" y="5011271"/>
            <a:ext cx="961904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9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E46F5-343A-B61C-9A20-A07064A20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6CFEC-6FA8-295D-3537-E6B42C2D55C1}"/>
              </a:ext>
            </a:extLst>
          </p:cNvPr>
          <p:cNvSpPr/>
          <p:nvPr/>
        </p:nvSpPr>
        <p:spPr bwMode="white">
          <a:xfrm>
            <a:off x="3653333" y="3736919"/>
            <a:ext cx="1552380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2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D3607-CAA7-F6A0-FE15-B8435563F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D0B91-A2EF-92FF-5CE5-987A91553C18}"/>
              </a:ext>
            </a:extLst>
          </p:cNvPr>
          <p:cNvSpPr/>
          <p:nvPr/>
        </p:nvSpPr>
        <p:spPr bwMode="white">
          <a:xfrm>
            <a:off x="9224761" y="2709485"/>
            <a:ext cx="428571" cy="4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52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ECCE0-879D-882B-8BA7-0655C8C8E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4092F-A27C-4168-84DC-9D22F8DE8FCF}"/>
              </a:ext>
            </a:extLst>
          </p:cNvPr>
          <p:cNvSpPr/>
          <p:nvPr/>
        </p:nvSpPr>
        <p:spPr bwMode="white">
          <a:xfrm>
            <a:off x="5777142" y="3700213"/>
            <a:ext cx="438095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41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2299A-2581-B88A-3F40-0444073B1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40FC6-92BB-1753-5E16-1992542C7635}"/>
              </a:ext>
            </a:extLst>
          </p:cNvPr>
          <p:cNvSpPr/>
          <p:nvPr/>
        </p:nvSpPr>
        <p:spPr bwMode="white">
          <a:xfrm>
            <a:off x="2396190" y="2735764"/>
            <a:ext cx="466666" cy="4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0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61FF2-0DAF-D7DE-541F-AF3D6322C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900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265F5-FA2D-A512-DE0B-FCD8CC975C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9026D-E4F0-9DFF-1C75-7CAD4706DAE9}"/>
              </a:ext>
            </a:extLst>
          </p:cNvPr>
          <p:cNvSpPr/>
          <p:nvPr/>
        </p:nvSpPr>
        <p:spPr bwMode="white">
          <a:xfrm>
            <a:off x="1253333" y="1239186"/>
            <a:ext cx="3990476" cy="41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8B17D-9D5E-FA19-2D67-10BC45E59329}"/>
              </a:ext>
            </a:extLst>
          </p:cNvPr>
          <p:cNvSpPr/>
          <p:nvPr/>
        </p:nvSpPr>
        <p:spPr bwMode="white">
          <a:xfrm>
            <a:off x="681904" y="2212506"/>
            <a:ext cx="3228571" cy="4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397B7-6AD4-9422-2169-2390C647D267}"/>
              </a:ext>
            </a:extLst>
          </p:cNvPr>
          <p:cNvSpPr/>
          <p:nvPr/>
        </p:nvSpPr>
        <p:spPr bwMode="white">
          <a:xfrm>
            <a:off x="681904" y="3204911"/>
            <a:ext cx="2657142" cy="44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5B52C-EF92-DD76-A26E-6C8FBF33355F}"/>
              </a:ext>
            </a:extLst>
          </p:cNvPr>
          <p:cNvSpPr/>
          <p:nvPr/>
        </p:nvSpPr>
        <p:spPr bwMode="white">
          <a:xfrm>
            <a:off x="681904" y="4149080"/>
            <a:ext cx="5558112" cy="80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97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2023-12-20T14:08:13Z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