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33" autoAdjust="0"/>
    <p:restoredTop sz="94660"/>
  </p:normalViewPr>
  <p:slideViewPr>
    <p:cSldViewPr showGuides="1">
      <p:cViewPr varScale="1">
        <p:scale>
          <a:sx n="64" d="100"/>
          <a:sy n="64" d="100"/>
        </p:scale>
        <p:origin x="13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80624C4-65EE-4B6A-8F4B-45770D29EE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28" y="2208794"/>
            <a:ext cx="11057143" cy="107619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95C6DC7-E64F-F4D6-FF0D-914B4BEE7A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0285" y="3972763"/>
            <a:ext cx="5571429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AEA05F-7F09-4245-7EB2-0EB4F1F676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068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E9A34A-D026-8DA1-CBFD-185642A61525}"/>
              </a:ext>
            </a:extLst>
          </p:cNvPr>
          <p:cNvSpPr/>
          <p:nvPr/>
        </p:nvSpPr>
        <p:spPr bwMode="white">
          <a:xfrm>
            <a:off x="4439816" y="4869160"/>
            <a:ext cx="2016224" cy="149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47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C882C1-4AA6-F753-A993-0BE633E5BB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6481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31B5A1-67BD-B7D3-8CBC-EEAF753B6020}"/>
              </a:ext>
            </a:extLst>
          </p:cNvPr>
          <p:cNvSpPr/>
          <p:nvPr/>
        </p:nvSpPr>
        <p:spPr bwMode="white">
          <a:xfrm>
            <a:off x="1751006" y="5517232"/>
            <a:ext cx="1152128" cy="69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0E7D8E-A3B6-5252-8D4A-FC6D66416CD3}"/>
              </a:ext>
            </a:extLst>
          </p:cNvPr>
          <p:cNvSpPr/>
          <p:nvPr/>
        </p:nvSpPr>
        <p:spPr bwMode="white">
          <a:xfrm>
            <a:off x="4007768" y="5537911"/>
            <a:ext cx="1152128" cy="696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A48A9C-B33C-4F22-9BD6-AE716977FA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166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A3810E-60F2-A3C2-9B60-50D41F40883F}"/>
              </a:ext>
            </a:extLst>
          </p:cNvPr>
          <p:cNvSpPr/>
          <p:nvPr/>
        </p:nvSpPr>
        <p:spPr bwMode="white">
          <a:xfrm>
            <a:off x="3910234" y="5205783"/>
            <a:ext cx="968071" cy="44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1A7E0D-402D-F446-1406-7EF8B5516A52}"/>
              </a:ext>
            </a:extLst>
          </p:cNvPr>
          <p:cNvSpPr/>
          <p:nvPr/>
        </p:nvSpPr>
        <p:spPr bwMode="white">
          <a:xfrm>
            <a:off x="3910234" y="6203694"/>
            <a:ext cx="3329577" cy="44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17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9B2747-74EA-C66C-8963-DDD7104976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861C4B-73A4-E832-8891-E62B3A418A93}"/>
              </a:ext>
            </a:extLst>
          </p:cNvPr>
          <p:cNvSpPr/>
          <p:nvPr/>
        </p:nvSpPr>
        <p:spPr bwMode="white">
          <a:xfrm>
            <a:off x="9034856" y="3750560"/>
            <a:ext cx="431597" cy="37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A300AA-F159-3E95-B8E2-21B48A724A00}"/>
              </a:ext>
            </a:extLst>
          </p:cNvPr>
          <p:cNvSpPr/>
          <p:nvPr/>
        </p:nvSpPr>
        <p:spPr bwMode="white">
          <a:xfrm>
            <a:off x="9034856" y="6149825"/>
            <a:ext cx="431597" cy="37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15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B55B5A-2A84-860E-B051-495224D4BC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6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AE9DCC-C27F-E5D4-0E8A-EA23089FDFA8}"/>
              </a:ext>
            </a:extLst>
          </p:cNvPr>
          <p:cNvSpPr/>
          <p:nvPr/>
        </p:nvSpPr>
        <p:spPr bwMode="white">
          <a:xfrm>
            <a:off x="9624761" y="2385393"/>
            <a:ext cx="552381" cy="553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2E0B4D0-B32C-D617-98A5-9AD7DA61CC1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1008"/>
            <a:ext cx="10800000" cy="2228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CD52B0-E33D-09A6-22CC-983C8709FFCA}"/>
              </a:ext>
            </a:extLst>
          </p:cNvPr>
          <p:cNvSpPr/>
          <p:nvPr/>
        </p:nvSpPr>
        <p:spPr bwMode="white">
          <a:xfrm>
            <a:off x="9480376" y="4869160"/>
            <a:ext cx="1296144" cy="108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32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72B6A2-B44B-8E8F-94F6-C29C4E0E50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7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FBA945C-8C3B-4665-FFA9-3F15CB5AB5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990399"/>
            <a:ext cx="2952328" cy="1765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06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321B63-527D-0689-5A86-D631DFC2DD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0C0B84E-2722-F871-0702-DBDF685E7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453237"/>
            <a:ext cx="3552381" cy="1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48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87594F-2833-E856-3031-EC3F36D5DC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8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DBD1377-0967-9247-472B-7E119232AD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302033"/>
            <a:ext cx="3019048" cy="1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88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040B85-D508-0839-1DC0-E1F94D621F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9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A3C4CF1-920C-54E3-672F-C0A832F8A5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397513"/>
            <a:ext cx="3628571" cy="1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500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2023-12-20T14:32:26Z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