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71" autoAdjust="0"/>
    <p:restoredTop sz="94660"/>
  </p:normalViewPr>
  <p:slideViewPr>
    <p:cSldViewPr showGuides="1">
      <p:cViewPr varScale="1">
        <p:scale>
          <a:sx n="64" d="100"/>
          <a:sy n="64" d="100"/>
        </p:scale>
        <p:origin x="2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8427235-ADE8-FFA0-4AE2-FC6517280C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428" y="3086143"/>
            <a:ext cx="6457143" cy="685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C3C8A2-FE26-74EE-EFCD-BE42A139C5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3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6367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E625E3-042D-03A6-934C-E9E9FBCE19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C1B4BD3-7D16-6E9F-3DD5-64C8B0E06A5C}"/>
              </a:ext>
            </a:extLst>
          </p:cNvPr>
          <p:cNvSpPr/>
          <p:nvPr/>
        </p:nvSpPr>
        <p:spPr bwMode="white">
          <a:xfrm>
            <a:off x="551384" y="972000"/>
            <a:ext cx="6552728" cy="87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882408F-3C43-D4C2-584C-338A5A660FC1}"/>
              </a:ext>
            </a:extLst>
          </p:cNvPr>
          <p:cNvSpPr/>
          <p:nvPr/>
        </p:nvSpPr>
        <p:spPr bwMode="white">
          <a:xfrm>
            <a:off x="551384" y="2265711"/>
            <a:ext cx="4536504" cy="671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C1A1C56-4780-67EE-5D14-2E47F5727881}"/>
              </a:ext>
            </a:extLst>
          </p:cNvPr>
          <p:cNvSpPr/>
          <p:nvPr/>
        </p:nvSpPr>
        <p:spPr bwMode="white">
          <a:xfrm>
            <a:off x="1832354" y="3429000"/>
            <a:ext cx="2535453" cy="671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06816CD-B65B-39C8-9CEF-7DB855187982}"/>
              </a:ext>
            </a:extLst>
          </p:cNvPr>
          <p:cNvSpPr/>
          <p:nvPr/>
        </p:nvSpPr>
        <p:spPr bwMode="white">
          <a:xfrm>
            <a:off x="580138" y="4576662"/>
            <a:ext cx="6307949" cy="671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29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6C8B5E-4005-54CD-705C-6365442B15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8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60222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FC8BB-CE56-EABD-CDEE-0A8F7B6BC4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1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F80E7F0-3946-FD04-2AE3-04F3B6E8C39A}"/>
              </a:ext>
            </a:extLst>
          </p:cNvPr>
          <p:cNvSpPr/>
          <p:nvPr/>
        </p:nvSpPr>
        <p:spPr bwMode="white">
          <a:xfrm>
            <a:off x="551384" y="986648"/>
            <a:ext cx="5832648" cy="87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263FA11-6593-C06C-EC86-2D01E2E3B4E3}"/>
              </a:ext>
            </a:extLst>
          </p:cNvPr>
          <p:cNvSpPr/>
          <p:nvPr/>
        </p:nvSpPr>
        <p:spPr bwMode="white">
          <a:xfrm>
            <a:off x="520178" y="2204864"/>
            <a:ext cx="5575822" cy="87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401FCD0-D6CA-67BF-F4AF-2E0120E128AA}"/>
              </a:ext>
            </a:extLst>
          </p:cNvPr>
          <p:cNvSpPr/>
          <p:nvPr/>
        </p:nvSpPr>
        <p:spPr bwMode="white">
          <a:xfrm>
            <a:off x="1991544" y="3338205"/>
            <a:ext cx="2664296" cy="87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537E863-63CB-3251-E793-6909A3171CC3}"/>
              </a:ext>
            </a:extLst>
          </p:cNvPr>
          <p:cNvSpPr/>
          <p:nvPr/>
        </p:nvSpPr>
        <p:spPr bwMode="white">
          <a:xfrm>
            <a:off x="524838" y="4424587"/>
            <a:ext cx="6003210" cy="87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7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19B210-3301-2EC6-BD5B-4EB6352058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19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E1CF11-1CC9-0A70-1D45-9D621A215B25}"/>
              </a:ext>
            </a:extLst>
          </p:cNvPr>
          <p:cNvSpPr/>
          <p:nvPr/>
        </p:nvSpPr>
        <p:spPr bwMode="white">
          <a:xfrm>
            <a:off x="8519425" y="4203604"/>
            <a:ext cx="852568" cy="24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0388FB-C6E2-9965-9CCE-297B5947448F}"/>
              </a:ext>
            </a:extLst>
          </p:cNvPr>
          <p:cNvSpPr/>
          <p:nvPr/>
        </p:nvSpPr>
        <p:spPr bwMode="white">
          <a:xfrm>
            <a:off x="1406791" y="5230765"/>
            <a:ext cx="284189" cy="24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66CD2C-92E6-CBEF-6E83-6AC813F5A59E}"/>
              </a:ext>
            </a:extLst>
          </p:cNvPr>
          <p:cNvSpPr/>
          <p:nvPr/>
        </p:nvSpPr>
        <p:spPr bwMode="white">
          <a:xfrm>
            <a:off x="2180418" y="6115703"/>
            <a:ext cx="1057816" cy="474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20D8D6-2DC3-D12A-04B4-8EC52A4C92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1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3B876E-272F-4042-089D-53A6EF3C1556}"/>
              </a:ext>
            </a:extLst>
          </p:cNvPr>
          <p:cNvSpPr/>
          <p:nvPr/>
        </p:nvSpPr>
        <p:spPr bwMode="white">
          <a:xfrm>
            <a:off x="4262857" y="3664220"/>
            <a:ext cx="2161904" cy="48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608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93BFC9-7271-A3C6-3182-4249018F36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D9FE1C-DE8A-38FC-ED86-A8A20E896D12}"/>
              </a:ext>
            </a:extLst>
          </p:cNvPr>
          <p:cNvSpPr/>
          <p:nvPr/>
        </p:nvSpPr>
        <p:spPr bwMode="white">
          <a:xfrm>
            <a:off x="3843809" y="2648533"/>
            <a:ext cx="3580952" cy="4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90AE36-5B08-D690-F25E-F070F6F3D1C6}"/>
              </a:ext>
            </a:extLst>
          </p:cNvPr>
          <p:cNvSpPr/>
          <p:nvPr/>
        </p:nvSpPr>
        <p:spPr bwMode="white">
          <a:xfrm>
            <a:off x="7215238" y="5077601"/>
            <a:ext cx="2761904" cy="49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11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E12CF5-4DD3-F51E-3128-48117C5695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71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69589D-AC4D-8124-658E-8C0056CC043D}"/>
              </a:ext>
            </a:extLst>
          </p:cNvPr>
          <p:cNvSpPr/>
          <p:nvPr/>
        </p:nvSpPr>
        <p:spPr bwMode="white">
          <a:xfrm>
            <a:off x="5854219" y="5063364"/>
            <a:ext cx="240666" cy="29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3F6C0B-6D10-554D-1B8A-5CE41ED2B549}"/>
              </a:ext>
            </a:extLst>
          </p:cNvPr>
          <p:cNvSpPr/>
          <p:nvPr/>
        </p:nvSpPr>
        <p:spPr bwMode="white">
          <a:xfrm>
            <a:off x="6969308" y="5063364"/>
            <a:ext cx="248688" cy="29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9BED99-AFEC-4FB1-0A2B-FCDB25107248}"/>
              </a:ext>
            </a:extLst>
          </p:cNvPr>
          <p:cNvSpPr/>
          <p:nvPr/>
        </p:nvSpPr>
        <p:spPr bwMode="white">
          <a:xfrm>
            <a:off x="8084396" y="5055342"/>
            <a:ext cx="248688" cy="30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292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770615-E40C-77A5-E63D-742EDBCE78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1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6EE07D-2CDE-D374-5434-BF79C71D98CA}"/>
              </a:ext>
            </a:extLst>
          </p:cNvPr>
          <p:cNvSpPr/>
          <p:nvPr/>
        </p:nvSpPr>
        <p:spPr bwMode="white">
          <a:xfrm>
            <a:off x="9853333" y="1219709"/>
            <a:ext cx="333333" cy="41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BF6281-9234-DEB7-7578-6369D505D5D9}"/>
              </a:ext>
            </a:extLst>
          </p:cNvPr>
          <p:cNvSpPr/>
          <p:nvPr/>
        </p:nvSpPr>
        <p:spPr bwMode="white">
          <a:xfrm>
            <a:off x="9891428" y="3696808"/>
            <a:ext cx="609523" cy="41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45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A130B8-E472-A134-E8A3-8BEB70EB9B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0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336640-1D40-DCC1-8D2D-E56882B466B4}"/>
              </a:ext>
            </a:extLst>
          </p:cNvPr>
          <p:cNvSpPr/>
          <p:nvPr/>
        </p:nvSpPr>
        <p:spPr bwMode="white">
          <a:xfrm>
            <a:off x="7348571" y="2621606"/>
            <a:ext cx="609523" cy="410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286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7470C6-DD15-34B2-B996-EE9DED029F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2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1159B7-8312-7DA8-774A-93CB6FAE3EE5}"/>
              </a:ext>
            </a:extLst>
          </p:cNvPr>
          <p:cNvSpPr/>
          <p:nvPr/>
        </p:nvSpPr>
        <p:spPr bwMode="white">
          <a:xfrm>
            <a:off x="2015238" y="3824595"/>
            <a:ext cx="1885714" cy="45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A2514B4-5DAE-C62B-01ED-77DC5900C0E7}"/>
              </a:ext>
            </a:extLst>
          </p:cNvPr>
          <p:cNvSpPr/>
          <p:nvPr/>
        </p:nvSpPr>
        <p:spPr bwMode="white">
          <a:xfrm>
            <a:off x="6456040" y="3615254"/>
            <a:ext cx="3960440" cy="87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6C0B865-73BD-0338-DE5E-D9BEC7B5607D}"/>
              </a:ext>
            </a:extLst>
          </p:cNvPr>
          <p:cNvSpPr/>
          <p:nvPr/>
        </p:nvSpPr>
        <p:spPr bwMode="white">
          <a:xfrm>
            <a:off x="8040216" y="4797152"/>
            <a:ext cx="2160240" cy="87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543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91DA14-0C04-5650-1670-6E06A36315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8F451AA-76A3-73EB-9B62-056506F43E38}"/>
              </a:ext>
            </a:extLst>
          </p:cNvPr>
          <p:cNvSpPr/>
          <p:nvPr/>
        </p:nvSpPr>
        <p:spPr bwMode="white">
          <a:xfrm>
            <a:off x="479376" y="2060848"/>
            <a:ext cx="3672408" cy="87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BA15E35-9596-F666-E93E-46CC0C26EB0C}"/>
              </a:ext>
            </a:extLst>
          </p:cNvPr>
          <p:cNvSpPr/>
          <p:nvPr/>
        </p:nvSpPr>
        <p:spPr bwMode="white">
          <a:xfrm>
            <a:off x="1991544" y="3320323"/>
            <a:ext cx="2016224" cy="87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B8EBCFF-DB31-603D-2FD7-5BBA879534C1}"/>
              </a:ext>
            </a:extLst>
          </p:cNvPr>
          <p:cNvSpPr/>
          <p:nvPr/>
        </p:nvSpPr>
        <p:spPr bwMode="white">
          <a:xfrm>
            <a:off x="5807968" y="2132856"/>
            <a:ext cx="4824536" cy="87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3F027BE-FED4-404E-DD08-603B85B2FC00}"/>
              </a:ext>
            </a:extLst>
          </p:cNvPr>
          <p:cNvSpPr/>
          <p:nvPr/>
        </p:nvSpPr>
        <p:spPr bwMode="white">
          <a:xfrm>
            <a:off x="7824192" y="3356992"/>
            <a:ext cx="2376264" cy="87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88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2023-12-20T19:37:55Z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