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985" autoAdjust="0"/>
    <p:restoredTop sz="94660"/>
  </p:normalViewPr>
  <p:slideViewPr>
    <p:cSldViewPr showGuides="1">
      <p:cViewPr>
        <p:scale>
          <a:sx n="60" d="100"/>
          <a:sy n="60" d="100"/>
        </p:scale>
        <p:origin x="534" y="16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56909806-DA7D-352B-DCC0-9DAE47B0F24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81714" y="3038524"/>
            <a:ext cx="7028571" cy="78095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030EAED-924F-8BF6-705C-D559D403191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28454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650857F-9212-D771-143D-5469B4AC183F}"/>
              </a:ext>
            </a:extLst>
          </p:cNvPr>
          <p:cNvSpPr/>
          <p:nvPr/>
        </p:nvSpPr>
        <p:spPr bwMode="white">
          <a:xfrm>
            <a:off x="3777711" y="4334142"/>
            <a:ext cx="224831" cy="282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FFEC268-57A1-808C-AED6-02D5A12BC4A1}"/>
              </a:ext>
            </a:extLst>
          </p:cNvPr>
          <p:cNvSpPr/>
          <p:nvPr/>
        </p:nvSpPr>
        <p:spPr bwMode="white">
          <a:xfrm>
            <a:off x="2340393" y="6352714"/>
            <a:ext cx="443239" cy="379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27FA681-1E9D-EE8B-C53F-7B7B11BB4DC6}"/>
              </a:ext>
            </a:extLst>
          </p:cNvPr>
          <p:cNvSpPr/>
          <p:nvPr/>
        </p:nvSpPr>
        <p:spPr bwMode="white">
          <a:xfrm>
            <a:off x="5595636" y="6352714"/>
            <a:ext cx="644380" cy="379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1314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062DBF6-E34D-D01F-4705-CDFAE95ADEA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73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D613AC9-6AE6-2EEE-CBD9-E779AA6191A0}"/>
              </a:ext>
            </a:extLst>
          </p:cNvPr>
          <p:cNvSpPr/>
          <p:nvPr/>
        </p:nvSpPr>
        <p:spPr bwMode="white">
          <a:xfrm>
            <a:off x="5005714" y="2715446"/>
            <a:ext cx="802254" cy="569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AE69036-1385-1DEB-8587-788F35724D94}"/>
              </a:ext>
            </a:extLst>
          </p:cNvPr>
          <p:cNvSpPr/>
          <p:nvPr/>
        </p:nvSpPr>
        <p:spPr bwMode="white">
          <a:xfrm>
            <a:off x="7176120" y="5135311"/>
            <a:ext cx="1872208" cy="1009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17A65E1-FDBC-C74D-C0FF-F5790CF37D63}"/>
              </a:ext>
            </a:extLst>
          </p:cNvPr>
          <p:cNvSpPr/>
          <p:nvPr/>
        </p:nvSpPr>
        <p:spPr bwMode="white">
          <a:xfrm>
            <a:off x="2711625" y="5402068"/>
            <a:ext cx="779804" cy="743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4453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66DD8E6-4449-2C86-0FF7-A8C847CE22E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1302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6C468BA-BBBB-F79C-C3D6-0C5D264E215B}"/>
              </a:ext>
            </a:extLst>
          </p:cNvPr>
          <p:cNvSpPr/>
          <p:nvPr/>
        </p:nvSpPr>
        <p:spPr bwMode="white">
          <a:xfrm>
            <a:off x="3274101" y="4110830"/>
            <a:ext cx="558452" cy="361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FD2E800-D3B9-1DD6-A254-4A80B89CA669}"/>
              </a:ext>
            </a:extLst>
          </p:cNvPr>
          <p:cNvSpPr/>
          <p:nvPr/>
        </p:nvSpPr>
        <p:spPr bwMode="white">
          <a:xfrm>
            <a:off x="8571192" y="4102613"/>
            <a:ext cx="566666" cy="369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9A2953D-4D3F-BBDF-82FB-3BD4BF504085}"/>
              </a:ext>
            </a:extLst>
          </p:cNvPr>
          <p:cNvSpPr/>
          <p:nvPr/>
        </p:nvSpPr>
        <p:spPr bwMode="white">
          <a:xfrm>
            <a:off x="4161055" y="5113283"/>
            <a:ext cx="739128" cy="402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5FEE3AA-055E-755C-4379-B7D524C0C9EC}"/>
              </a:ext>
            </a:extLst>
          </p:cNvPr>
          <p:cNvSpPr/>
          <p:nvPr/>
        </p:nvSpPr>
        <p:spPr bwMode="white">
          <a:xfrm>
            <a:off x="8612254" y="5146151"/>
            <a:ext cx="574878" cy="369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AEAF2EB-0826-0AAB-D51A-B54D22FD7174}"/>
              </a:ext>
            </a:extLst>
          </p:cNvPr>
          <p:cNvSpPr/>
          <p:nvPr/>
        </p:nvSpPr>
        <p:spPr bwMode="white">
          <a:xfrm>
            <a:off x="3282313" y="6156821"/>
            <a:ext cx="459902" cy="410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C491626-2EC8-2C7C-8178-26EEBCBD8A1D}"/>
              </a:ext>
            </a:extLst>
          </p:cNvPr>
          <p:cNvSpPr/>
          <p:nvPr/>
        </p:nvSpPr>
        <p:spPr bwMode="white">
          <a:xfrm>
            <a:off x="8554766" y="6189689"/>
            <a:ext cx="566665" cy="369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A815F7C-A394-2870-39A7-EB57B9DA98C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3010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BFA1FFF-6AB2-009F-1F79-AAC44B9C79BE}"/>
              </a:ext>
            </a:extLst>
          </p:cNvPr>
          <p:cNvSpPr/>
          <p:nvPr/>
        </p:nvSpPr>
        <p:spPr bwMode="white">
          <a:xfrm>
            <a:off x="3580364" y="3742632"/>
            <a:ext cx="883615" cy="419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7E275D3-5CEC-7403-76CC-604974F00DFA}"/>
              </a:ext>
            </a:extLst>
          </p:cNvPr>
          <p:cNvSpPr/>
          <p:nvPr/>
        </p:nvSpPr>
        <p:spPr bwMode="white">
          <a:xfrm>
            <a:off x="7379000" y="4900101"/>
            <a:ext cx="1830997" cy="419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8424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4F913EC-185F-BCE1-C0E5-AB6FA0C3030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339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575A800-9FA2-E2E2-A41B-A8DE1B8D1C5A}"/>
              </a:ext>
            </a:extLst>
          </p:cNvPr>
          <p:cNvSpPr/>
          <p:nvPr/>
        </p:nvSpPr>
        <p:spPr bwMode="white">
          <a:xfrm>
            <a:off x="8616280" y="2334238"/>
            <a:ext cx="2232248" cy="662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6312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24AAE54-A00B-003C-4BC6-D7455458BC8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0987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B240609-427B-AA71-8480-A682A7AE0BAF}"/>
              </a:ext>
            </a:extLst>
          </p:cNvPr>
          <p:cNvSpPr/>
          <p:nvPr/>
        </p:nvSpPr>
        <p:spPr bwMode="white">
          <a:xfrm>
            <a:off x="9598716" y="2511710"/>
            <a:ext cx="1316050" cy="408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7240812-D376-AF77-E7C1-5C243943857C}"/>
              </a:ext>
            </a:extLst>
          </p:cNvPr>
          <p:cNvSpPr/>
          <p:nvPr/>
        </p:nvSpPr>
        <p:spPr bwMode="white">
          <a:xfrm>
            <a:off x="1507777" y="3643304"/>
            <a:ext cx="880457" cy="463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B39E133-278E-6E93-0139-73861E135107}"/>
              </a:ext>
            </a:extLst>
          </p:cNvPr>
          <p:cNvSpPr/>
          <p:nvPr/>
        </p:nvSpPr>
        <p:spPr bwMode="white">
          <a:xfrm>
            <a:off x="4139881" y="6054898"/>
            <a:ext cx="1223372" cy="398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88A086B-A2FD-F6A2-DE9E-77DB2C23141A}"/>
              </a:ext>
            </a:extLst>
          </p:cNvPr>
          <p:cNvSpPr/>
          <p:nvPr/>
        </p:nvSpPr>
        <p:spPr bwMode="white">
          <a:xfrm>
            <a:off x="7745122" y="5999246"/>
            <a:ext cx="1214104" cy="463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0415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BFE9298-5DC3-F145-556F-346CD63A947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6148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7641F8E-90A1-68D5-C3AA-193A227B4DB5}"/>
              </a:ext>
            </a:extLst>
          </p:cNvPr>
          <p:cNvSpPr/>
          <p:nvPr/>
        </p:nvSpPr>
        <p:spPr bwMode="white">
          <a:xfrm>
            <a:off x="6548452" y="2272157"/>
            <a:ext cx="1487313" cy="377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573C497-43AD-2061-A3A7-E35A2181F291}"/>
              </a:ext>
            </a:extLst>
          </p:cNvPr>
          <p:cNvSpPr/>
          <p:nvPr/>
        </p:nvSpPr>
        <p:spPr bwMode="white">
          <a:xfrm>
            <a:off x="4457155" y="3262393"/>
            <a:ext cx="520936" cy="340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0AD6E9B-FC5F-0EF2-B43A-D8AB58714973}"/>
              </a:ext>
            </a:extLst>
          </p:cNvPr>
          <p:cNvSpPr/>
          <p:nvPr/>
        </p:nvSpPr>
        <p:spPr bwMode="white">
          <a:xfrm>
            <a:off x="6472954" y="4237511"/>
            <a:ext cx="520936" cy="332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1DCA3F6-9893-0E08-19FA-FAB2A123BD0E}"/>
              </a:ext>
            </a:extLst>
          </p:cNvPr>
          <p:cNvSpPr/>
          <p:nvPr/>
        </p:nvSpPr>
        <p:spPr bwMode="white">
          <a:xfrm>
            <a:off x="4457155" y="5167275"/>
            <a:ext cx="422789" cy="3703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6FF12E1-0931-9C7D-9898-800F6B91B1A2}"/>
              </a:ext>
            </a:extLst>
          </p:cNvPr>
          <p:cNvSpPr/>
          <p:nvPr/>
        </p:nvSpPr>
        <p:spPr bwMode="white">
          <a:xfrm>
            <a:off x="6895743" y="6142393"/>
            <a:ext cx="1396714" cy="377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958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E592C2B-B0C4-9C50-F0C1-A482CB370F8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8023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8B5EAC1-7BF9-C58A-7460-33D296F08B5F}"/>
              </a:ext>
            </a:extLst>
          </p:cNvPr>
          <p:cNvSpPr/>
          <p:nvPr/>
        </p:nvSpPr>
        <p:spPr bwMode="white">
          <a:xfrm>
            <a:off x="6096000" y="2564904"/>
            <a:ext cx="2592288" cy="4167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54CDDB47-A197-388D-8C4B-F514BEEECEB3}"/>
              </a:ext>
            </a:extLst>
          </p:cNvPr>
          <p:cNvCxnSpPr>
            <a:cxnSpLocks/>
          </p:cNvCxnSpPr>
          <p:nvPr/>
        </p:nvCxnSpPr>
        <p:spPr>
          <a:xfrm>
            <a:off x="6127721" y="2780928"/>
            <a:ext cx="2560567" cy="2376264"/>
          </a:xfrm>
          <a:prstGeom prst="line">
            <a:avLst/>
          </a:prstGeom>
          <a:ln w="1905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C7696F6C-E385-C3AA-BB1D-2600EA7F47C0}"/>
              </a:ext>
            </a:extLst>
          </p:cNvPr>
          <p:cNvCxnSpPr>
            <a:cxnSpLocks/>
          </p:cNvCxnSpPr>
          <p:nvPr/>
        </p:nvCxnSpPr>
        <p:spPr>
          <a:xfrm>
            <a:off x="6096000" y="3969060"/>
            <a:ext cx="2624009" cy="2412268"/>
          </a:xfrm>
          <a:prstGeom prst="line">
            <a:avLst/>
          </a:prstGeom>
          <a:ln w="1905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7EFFBD1D-8037-5179-D1D0-560B0296C0B7}"/>
              </a:ext>
            </a:extLst>
          </p:cNvPr>
          <p:cNvCxnSpPr>
            <a:cxnSpLocks/>
          </p:cNvCxnSpPr>
          <p:nvPr/>
        </p:nvCxnSpPr>
        <p:spPr>
          <a:xfrm flipV="1">
            <a:off x="6127721" y="3969060"/>
            <a:ext cx="2560567" cy="1188132"/>
          </a:xfrm>
          <a:prstGeom prst="line">
            <a:avLst/>
          </a:prstGeom>
          <a:ln w="1905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CA908AAB-729F-0C36-6C30-4C1E15B6EB6C}"/>
              </a:ext>
            </a:extLst>
          </p:cNvPr>
          <p:cNvCxnSpPr>
            <a:cxnSpLocks/>
          </p:cNvCxnSpPr>
          <p:nvPr/>
        </p:nvCxnSpPr>
        <p:spPr>
          <a:xfrm flipV="1">
            <a:off x="6127721" y="2744924"/>
            <a:ext cx="2560567" cy="3636404"/>
          </a:xfrm>
          <a:prstGeom prst="line">
            <a:avLst/>
          </a:prstGeom>
          <a:ln w="1905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90062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ECE3324-E5FE-B167-C794-0CD1B245ACF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06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8A109EC-C26B-48AC-FEBD-C2A0F6204AD5}"/>
              </a:ext>
            </a:extLst>
          </p:cNvPr>
          <p:cNvSpPr/>
          <p:nvPr/>
        </p:nvSpPr>
        <p:spPr bwMode="white">
          <a:xfrm>
            <a:off x="4439816" y="4532323"/>
            <a:ext cx="4851612" cy="768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1C9BAE2-77A8-4239-B137-A731CAAFF8E4}"/>
              </a:ext>
            </a:extLst>
          </p:cNvPr>
          <p:cNvSpPr/>
          <p:nvPr/>
        </p:nvSpPr>
        <p:spPr bwMode="white">
          <a:xfrm>
            <a:off x="4439816" y="5661248"/>
            <a:ext cx="4489707" cy="768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6992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BC0B628-2315-80AD-89A4-3DE2DAFE910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420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4F89920-B0F5-FE6A-F3CA-813A573349AE}"/>
              </a:ext>
            </a:extLst>
          </p:cNvPr>
          <p:cNvSpPr/>
          <p:nvPr/>
        </p:nvSpPr>
        <p:spPr bwMode="white">
          <a:xfrm>
            <a:off x="5462857" y="991144"/>
            <a:ext cx="5817719" cy="781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4D222A0-28B7-C59B-CE9C-CDB3E050D07C}"/>
              </a:ext>
            </a:extLst>
          </p:cNvPr>
          <p:cNvSpPr/>
          <p:nvPr/>
        </p:nvSpPr>
        <p:spPr bwMode="white">
          <a:xfrm>
            <a:off x="1615238" y="2297030"/>
            <a:ext cx="380952" cy="55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40A970A-C321-02A7-6F45-2308773EB640}"/>
              </a:ext>
            </a:extLst>
          </p:cNvPr>
          <p:cNvSpPr/>
          <p:nvPr/>
        </p:nvSpPr>
        <p:spPr bwMode="white">
          <a:xfrm>
            <a:off x="2167619" y="2277965"/>
            <a:ext cx="1800000" cy="581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101B56C-9A8B-FD1E-1540-9D19A42ADE8D}"/>
              </a:ext>
            </a:extLst>
          </p:cNvPr>
          <p:cNvSpPr/>
          <p:nvPr/>
        </p:nvSpPr>
        <p:spPr bwMode="white">
          <a:xfrm>
            <a:off x="6240016" y="3223392"/>
            <a:ext cx="5231984" cy="781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EA0081B4-7DBE-8A9E-8D1F-AA27E117787D}"/>
              </a:ext>
            </a:extLst>
          </p:cNvPr>
          <p:cNvSpPr/>
          <p:nvPr/>
        </p:nvSpPr>
        <p:spPr bwMode="white">
          <a:xfrm>
            <a:off x="1548571" y="4479994"/>
            <a:ext cx="628571" cy="543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C01DFBC8-8191-CC9B-D7D8-CC882B01A228}"/>
              </a:ext>
            </a:extLst>
          </p:cNvPr>
          <p:cNvSpPr/>
          <p:nvPr/>
        </p:nvSpPr>
        <p:spPr bwMode="white">
          <a:xfrm>
            <a:off x="2196190" y="4470462"/>
            <a:ext cx="2457142" cy="562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70836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9" grpId="0" animBg="1"/>
      <p:bldP spid="10" grpId="0" animBg="1"/>
      <p:bldP spid="14" grpId="0" animBg="1"/>
      <p:bldP spid="1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3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63</cp:revision>
  <dcterms:created xsi:type="dcterms:W3CDTF">2015-09-16T06:44:00Z</dcterms:created>
  <dcterms:modified xsi:type="dcterms:W3CDTF">2023-12-20T17:33:23Z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