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31" autoAdjust="0"/>
    <p:restoredTop sz="94660"/>
  </p:normalViewPr>
  <p:slideViewPr>
    <p:cSldViewPr showGuides="1">
      <p:cViewPr>
        <p:scale>
          <a:sx n="60" d="100"/>
          <a:sy n="60" d="100"/>
        </p:scale>
        <p:origin x="52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1CBC501-02C6-920A-757C-9A9E65CD2E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952" y="3052809"/>
            <a:ext cx="7038095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FF5E2A-3E24-F9C0-CA0B-9EE7A18C71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79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B2AC1-BF66-92E6-A2D4-D56B648D3B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7EE459-FA61-A7A2-1691-0907813255D6}"/>
              </a:ext>
            </a:extLst>
          </p:cNvPr>
          <p:cNvSpPr/>
          <p:nvPr/>
        </p:nvSpPr>
        <p:spPr bwMode="white">
          <a:xfrm>
            <a:off x="1281904" y="1210280"/>
            <a:ext cx="4800000" cy="4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606F79-CF53-F4E1-B72E-076E5B7EB617}"/>
              </a:ext>
            </a:extLst>
          </p:cNvPr>
          <p:cNvSpPr/>
          <p:nvPr/>
        </p:nvSpPr>
        <p:spPr bwMode="white">
          <a:xfrm>
            <a:off x="681904" y="2182465"/>
            <a:ext cx="2733333" cy="4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7400FD-D601-E2BD-CD33-3C6865140EA7}"/>
              </a:ext>
            </a:extLst>
          </p:cNvPr>
          <p:cNvSpPr/>
          <p:nvPr/>
        </p:nvSpPr>
        <p:spPr bwMode="white">
          <a:xfrm>
            <a:off x="681904" y="3183243"/>
            <a:ext cx="2952380" cy="4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9E175D-261A-2F48-1A0F-4F5F7543DF2A}"/>
              </a:ext>
            </a:extLst>
          </p:cNvPr>
          <p:cNvSpPr/>
          <p:nvPr/>
        </p:nvSpPr>
        <p:spPr bwMode="white">
          <a:xfrm>
            <a:off x="681904" y="3909700"/>
            <a:ext cx="5774136" cy="743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41A5CD9-7723-CD7B-996C-5AB82B185C01}"/>
              </a:ext>
            </a:extLst>
          </p:cNvPr>
          <p:cNvSpPr/>
          <p:nvPr/>
        </p:nvSpPr>
        <p:spPr bwMode="white">
          <a:xfrm>
            <a:off x="623392" y="4986615"/>
            <a:ext cx="7416824" cy="67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01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92D648-0802-7AA8-1DF3-A3EE19674F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7195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475B7-99D0-37B0-3647-549426F77E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7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D156B5-CF8E-0313-9814-8FF97691624A}"/>
              </a:ext>
            </a:extLst>
          </p:cNvPr>
          <p:cNvSpPr/>
          <p:nvPr/>
        </p:nvSpPr>
        <p:spPr bwMode="white">
          <a:xfrm>
            <a:off x="681904" y="1172066"/>
            <a:ext cx="4000000" cy="46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E58BEB-36FC-6F0A-615B-1A8527293E99}"/>
              </a:ext>
            </a:extLst>
          </p:cNvPr>
          <p:cNvSpPr/>
          <p:nvPr/>
        </p:nvSpPr>
        <p:spPr bwMode="white">
          <a:xfrm>
            <a:off x="681904" y="1988840"/>
            <a:ext cx="5918152" cy="62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A5CB80-8184-EE82-69FE-762CE02DFE3D}"/>
              </a:ext>
            </a:extLst>
          </p:cNvPr>
          <p:cNvSpPr/>
          <p:nvPr/>
        </p:nvSpPr>
        <p:spPr bwMode="white">
          <a:xfrm>
            <a:off x="681904" y="3086984"/>
            <a:ext cx="5342857" cy="41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E929E2-AFCA-0BCA-977B-9D4D0C09242A}"/>
              </a:ext>
            </a:extLst>
          </p:cNvPr>
          <p:cNvSpPr/>
          <p:nvPr/>
        </p:nvSpPr>
        <p:spPr bwMode="white">
          <a:xfrm>
            <a:off x="623392" y="3933057"/>
            <a:ext cx="65662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81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EA09B-105C-F4DE-52BF-F17749F850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0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BE615F-4D67-0069-8789-FA300D85A480}"/>
              </a:ext>
            </a:extLst>
          </p:cNvPr>
          <p:cNvSpPr/>
          <p:nvPr/>
        </p:nvSpPr>
        <p:spPr bwMode="white">
          <a:xfrm>
            <a:off x="6744072" y="4077072"/>
            <a:ext cx="86409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CE3E40-8060-0F5F-AA07-620B7482D594}"/>
              </a:ext>
            </a:extLst>
          </p:cNvPr>
          <p:cNvSpPr/>
          <p:nvPr/>
        </p:nvSpPr>
        <p:spPr bwMode="white">
          <a:xfrm>
            <a:off x="2300194" y="6163866"/>
            <a:ext cx="1134946" cy="38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A7D8D-E08C-C53E-15A3-0FA839C3E8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B5D7FC-75BF-509F-D6A5-DD28B0A318AD}"/>
              </a:ext>
            </a:extLst>
          </p:cNvPr>
          <p:cNvSpPr/>
          <p:nvPr/>
        </p:nvSpPr>
        <p:spPr bwMode="white">
          <a:xfrm>
            <a:off x="7680176" y="972000"/>
            <a:ext cx="2376264" cy="159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B61AF4-CF84-ABF1-9485-2D14FCCA4A0A}"/>
              </a:ext>
            </a:extLst>
          </p:cNvPr>
          <p:cNvSpPr/>
          <p:nvPr/>
        </p:nvSpPr>
        <p:spPr bwMode="white">
          <a:xfrm>
            <a:off x="4548571" y="2935647"/>
            <a:ext cx="1885714" cy="4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3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EDE59-AD83-2E3A-778B-DDFEF4F9DB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13698-853F-C96F-E72B-473329BCD6E1}"/>
              </a:ext>
            </a:extLst>
          </p:cNvPr>
          <p:cNvSpPr/>
          <p:nvPr/>
        </p:nvSpPr>
        <p:spPr bwMode="white">
          <a:xfrm>
            <a:off x="3205714" y="2772792"/>
            <a:ext cx="619047" cy="4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1F7A59-9858-3BB2-40A6-10178C3FFCA8}"/>
              </a:ext>
            </a:extLst>
          </p:cNvPr>
          <p:cNvSpPr/>
          <p:nvPr/>
        </p:nvSpPr>
        <p:spPr bwMode="white">
          <a:xfrm>
            <a:off x="9110476" y="2763264"/>
            <a:ext cx="600000" cy="4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EC87CE-619F-24A8-29A2-9618C633A4B0}"/>
              </a:ext>
            </a:extLst>
          </p:cNvPr>
          <p:cNvSpPr/>
          <p:nvPr/>
        </p:nvSpPr>
        <p:spPr bwMode="white">
          <a:xfrm>
            <a:off x="3215238" y="4116240"/>
            <a:ext cx="609523" cy="4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C854C4-10F6-B581-F6C9-BB120C53FFC6}"/>
              </a:ext>
            </a:extLst>
          </p:cNvPr>
          <p:cNvSpPr/>
          <p:nvPr/>
        </p:nvSpPr>
        <p:spPr bwMode="white">
          <a:xfrm>
            <a:off x="8834285" y="4116240"/>
            <a:ext cx="619047" cy="4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7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7B13D8-4357-21EE-CF8B-8347B3C21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0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AC68DA-7011-ED98-68A8-84638A8D779D}"/>
              </a:ext>
            </a:extLst>
          </p:cNvPr>
          <p:cNvSpPr/>
          <p:nvPr/>
        </p:nvSpPr>
        <p:spPr bwMode="white">
          <a:xfrm>
            <a:off x="2839516" y="2144850"/>
            <a:ext cx="712296" cy="40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14E65C-3236-22E1-293E-B536D68C3E8C}"/>
              </a:ext>
            </a:extLst>
          </p:cNvPr>
          <p:cNvSpPr/>
          <p:nvPr/>
        </p:nvSpPr>
        <p:spPr bwMode="white">
          <a:xfrm>
            <a:off x="3656051" y="2153538"/>
            <a:ext cx="304028" cy="37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BA8391-E8B9-DDFD-AC7B-E3F34E7BB430}"/>
              </a:ext>
            </a:extLst>
          </p:cNvPr>
          <p:cNvSpPr/>
          <p:nvPr/>
        </p:nvSpPr>
        <p:spPr bwMode="white">
          <a:xfrm>
            <a:off x="8424963" y="2144850"/>
            <a:ext cx="451701" cy="40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345BB8-DFFC-05D1-25C0-03429CA1BE60}"/>
              </a:ext>
            </a:extLst>
          </p:cNvPr>
          <p:cNvSpPr/>
          <p:nvPr/>
        </p:nvSpPr>
        <p:spPr bwMode="white">
          <a:xfrm>
            <a:off x="8980902" y="2144850"/>
            <a:ext cx="581998" cy="38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47A977-2D19-3345-D4F2-FDE235BE5416}"/>
              </a:ext>
            </a:extLst>
          </p:cNvPr>
          <p:cNvSpPr/>
          <p:nvPr/>
        </p:nvSpPr>
        <p:spPr bwMode="white">
          <a:xfrm>
            <a:off x="3942707" y="6175981"/>
            <a:ext cx="451700" cy="40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D5BAB9-F74A-F345-82E6-54C12863FE43}"/>
              </a:ext>
            </a:extLst>
          </p:cNvPr>
          <p:cNvSpPr/>
          <p:nvPr/>
        </p:nvSpPr>
        <p:spPr bwMode="white">
          <a:xfrm>
            <a:off x="4489959" y="6184669"/>
            <a:ext cx="312715" cy="37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78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92C23-65F3-5544-1610-907BA51F8A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B74DC8-BAC8-0125-C269-E3FCC77F4F59}"/>
              </a:ext>
            </a:extLst>
          </p:cNvPr>
          <p:cNvSpPr/>
          <p:nvPr/>
        </p:nvSpPr>
        <p:spPr bwMode="white">
          <a:xfrm>
            <a:off x="1775520" y="3266691"/>
            <a:ext cx="3541635" cy="66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BA74E7-4503-806C-D494-2A6288A63496}"/>
              </a:ext>
            </a:extLst>
          </p:cNvPr>
          <p:cNvSpPr/>
          <p:nvPr/>
        </p:nvSpPr>
        <p:spPr bwMode="white">
          <a:xfrm>
            <a:off x="5879976" y="3429000"/>
            <a:ext cx="4859071" cy="66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BADF1C-F11A-A83C-5992-EBCDEE94EC48}"/>
              </a:ext>
            </a:extLst>
          </p:cNvPr>
          <p:cNvSpPr/>
          <p:nvPr/>
        </p:nvSpPr>
        <p:spPr bwMode="white">
          <a:xfrm>
            <a:off x="1834285" y="4508471"/>
            <a:ext cx="1828571" cy="38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FF4FC5-BBFA-3885-C2A2-A374D435AB76}"/>
              </a:ext>
            </a:extLst>
          </p:cNvPr>
          <p:cNvSpPr/>
          <p:nvPr/>
        </p:nvSpPr>
        <p:spPr bwMode="white">
          <a:xfrm>
            <a:off x="6023992" y="4346812"/>
            <a:ext cx="3240360" cy="66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DBF8E4D-1631-3343-03C8-4A2C76C5B04B}"/>
              </a:ext>
            </a:extLst>
          </p:cNvPr>
          <p:cNvSpPr/>
          <p:nvPr/>
        </p:nvSpPr>
        <p:spPr bwMode="white">
          <a:xfrm>
            <a:off x="6053333" y="5518891"/>
            <a:ext cx="1295238" cy="38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71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B4ECBD-18EE-892F-1B6A-5263C32ACD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1BF930-D472-5EE4-0522-D054AAF6D5BB}"/>
              </a:ext>
            </a:extLst>
          </p:cNvPr>
          <p:cNvSpPr/>
          <p:nvPr/>
        </p:nvSpPr>
        <p:spPr bwMode="white">
          <a:xfrm>
            <a:off x="681904" y="2193018"/>
            <a:ext cx="4076190" cy="42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60580C-52A2-C50D-49E3-F26DC850343D}"/>
              </a:ext>
            </a:extLst>
          </p:cNvPr>
          <p:cNvSpPr/>
          <p:nvPr/>
        </p:nvSpPr>
        <p:spPr bwMode="white">
          <a:xfrm>
            <a:off x="4939047" y="2221636"/>
            <a:ext cx="3847619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48CBD8-CFE7-1CD7-D599-73176692FC4A}"/>
              </a:ext>
            </a:extLst>
          </p:cNvPr>
          <p:cNvSpPr/>
          <p:nvPr/>
        </p:nvSpPr>
        <p:spPr bwMode="white">
          <a:xfrm>
            <a:off x="681904" y="3242331"/>
            <a:ext cx="1600000" cy="35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FEDE3F-A15D-2E3E-0F60-D4B575C55392}"/>
              </a:ext>
            </a:extLst>
          </p:cNvPr>
          <p:cNvSpPr/>
          <p:nvPr/>
        </p:nvSpPr>
        <p:spPr bwMode="white">
          <a:xfrm>
            <a:off x="4939047" y="3223253"/>
            <a:ext cx="2085714" cy="40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C6A088-0160-B860-18DE-260839A9144F}"/>
              </a:ext>
            </a:extLst>
          </p:cNvPr>
          <p:cNvSpPr/>
          <p:nvPr/>
        </p:nvSpPr>
        <p:spPr bwMode="white">
          <a:xfrm>
            <a:off x="681904" y="4253487"/>
            <a:ext cx="790476" cy="35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A58D18-0366-AF48-E96F-05DB4AA17740}"/>
              </a:ext>
            </a:extLst>
          </p:cNvPr>
          <p:cNvSpPr/>
          <p:nvPr/>
        </p:nvSpPr>
        <p:spPr bwMode="white">
          <a:xfrm>
            <a:off x="4939047" y="4263027"/>
            <a:ext cx="1295238" cy="37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19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1CF31-EC08-C9DA-0613-A687D76D5C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173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B9A07-71E6-C407-5C0B-E5A362FF11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3E4E6-6578-8641-D2FD-48C5B3A7EA86}"/>
              </a:ext>
            </a:extLst>
          </p:cNvPr>
          <p:cNvSpPr/>
          <p:nvPr/>
        </p:nvSpPr>
        <p:spPr bwMode="white">
          <a:xfrm>
            <a:off x="1224761" y="1258226"/>
            <a:ext cx="3228571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615E1A-8F53-EBF6-DEC0-F77975F520A5}"/>
              </a:ext>
            </a:extLst>
          </p:cNvPr>
          <p:cNvSpPr/>
          <p:nvPr/>
        </p:nvSpPr>
        <p:spPr bwMode="white">
          <a:xfrm>
            <a:off x="681904" y="2221856"/>
            <a:ext cx="5580952" cy="41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D7DE15-1CDB-81A9-0776-5DF8133E5A4E}"/>
              </a:ext>
            </a:extLst>
          </p:cNvPr>
          <p:cNvSpPr/>
          <p:nvPr/>
        </p:nvSpPr>
        <p:spPr bwMode="white">
          <a:xfrm>
            <a:off x="681904" y="3195027"/>
            <a:ext cx="2171428" cy="37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36D406-E915-EE8C-AF6C-7E0BF3FFAB2F}"/>
              </a:ext>
            </a:extLst>
          </p:cNvPr>
          <p:cNvSpPr/>
          <p:nvPr/>
        </p:nvSpPr>
        <p:spPr bwMode="white">
          <a:xfrm>
            <a:off x="681904" y="3953978"/>
            <a:ext cx="2933332" cy="69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55C102-77AD-B650-CF05-4F8CFD8B2CBE}"/>
              </a:ext>
            </a:extLst>
          </p:cNvPr>
          <p:cNvSpPr/>
          <p:nvPr/>
        </p:nvSpPr>
        <p:spPr bwMode="white">
          <a:xfrm>
            <a:off x="623392" y="4941168"/>
            <a:ext cx="7704856" cy="8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87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2023-12-20T16:33:34Z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