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80" autoAdjust="0"/>
    <p:restoredTop sz="94660"/>
  </p:normalViewPr>
  <p:slideViewPr>
    <p:cSldViewPr showGuides="1">
      <p:cViewPr varScale="1">
        <p:scale>
          <a:sx n="64" d="100"/>
          <a:sy n="64" d="100"/>
        </p:scale>
        <p:origin x="2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68D0DF-EBF5-8803-594C-13B09ECA1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238" y="2233182"/>
            <a:ext cx="10009524" cy="11238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AA18CE0-783D-4AE9-84F6-BE52ACB18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428" y="3976946"/>
            <a:ext cx="4257143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02E4C-ED04-BD00-F139-6D9DDCB7D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3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1BF03D-7B79-95AB-8121-07694A0CF22F}"/>
              </a:ext>
            </a:extLst>
          </p:cNvPr>
          <p:cNvSpPr/>
          <p:nvPr/>
        </p:nvSpPr>
        <p:spPr bwMode="white">
          <a:xfrm>
            <a:off x="2226857" y="1064093"/>
            <a:ext cx="1038057" cy="49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35A3DA-AE5B-388B-6195-B82DEA4565EF}"/>
              </a:ext>
            </a:extLst>
          </p:cNvPr>
          <p:cNvSpPr/>
          <p:nvPr/>
        </p:nvSpPr>
        <p:spPr bwMode="white">
          <a:xfrm>
            <a:off x="8003146" y="1072465"/>
            <a:ext cx="502285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75453-0E7A-533B-64B2-FF15642BE617}"/>
              </a:ext>
            </a:extLst>
          </p:cNvPr>
          <p:cNvSpPr/>
          <p:nvPr/>
        </p:nvSpPr>
        <p:spPr bwMode="white">
          <a:xfrm>
            <a:off x="8564032" y="1089209"/>
            <a:ext cx="485544" cy="4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3A3EEF-DDAD-AA04-1917-EEC0DBB2B234}"/>
              </a:ext>
            </a:extLst>
          </p:cNvPr>
          <p:cNvSpPr/>
          <p:nvPr/>
        </p:nvSpPr>
        <p:spPr bwMode="white">
          <a:xfrm>
            <a:off x="7752184" y="3073395"/>
            <a:ext cx="811848" cy="64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F5579C-8223-AA23-BB1B-0F33E51D28FE}"/>
              </a:ext>
            </a:extLst>
          </p:cNvPr>
          <p:cNvSpPr/>
          <p:nvPr/>
        </p:nvSpPr>
        <p:spPr bwMode="white">
          <a:xfrm>
            <a:off x="983432" y="6088363"/>
            <a:ext cx="9073008" cy="64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43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63EFD-B4D0-D79B-994C-C18FC9A61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AE4BE-95F9-467D-685B-E53B806BF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8996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9C356-82DE-7072-3026-BEED41E6C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8460FD-D4AB-6AC0-44DF-4BC99B87F115}"/>
              </a:ext>
            </a:extLst>
          </p:cNvPr>
          <p:cNvSpPr/>
          <p:nvPr/>
        </p:nvSpPr>
        <p:spPr bwMode="white">
          <a:xfrm>
            <a:off x="4079776" y="1124744"/>
            <a:ext cx="2232248" cy="76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108369-4A3F-F273-4E8F-2A25BA046E96}"/>
              </a:ext>
            </a:extLst>
          </p:cNvPr>
          <p:cNvSpPr/>
          <p:nvPr/>
        </p:nvSpPr>
        <p:spPr bwMode="white">
          <a:xfrm>
            <a:off x="2081904" y="2344492"/>
            <a:ext cx="323809" cy="4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1F5BA3-D249-E83C-C5B6-8BC2EBA545D9}"/>
              </a:ext>
            </a:extLst>
          </p:cNvPr>
          <p:cNvSpPr/>
          <p:nvPr/>
        </p:nvSpPr>
        <p:spPr bwMode="white">
          <a:xfrm>
            <a:off x="6528048" y="2255811"/>
            <a:ext cx="1656183" cy="59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9EE0F1-8D2B-E026-3388-61C97B73B342}"/>
              </a:ext>
            </a:extLst>
          </p:cNvPr>
          <p:cNvSpPr/>
          <p:nvPr/>
        </p:nvSpPr>
        <p:spPr bwMode="white">
          <a:xfrm>
            <a:off x="3643809" y="3450111"/>
            <a:ext cx="609523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3EE38A-7752-D809-339A-0E3BF514E1F2}"/>
              </a:ext>
            </a:extLst>
          </p:cNvPr>
          <p:cNvSpPr/>
          <p:nvPr/>
        </p:nvSpPr>
        <p:spPr bwMode="white">
          <a:xfrm>
            <a:off x="3935760" y="4393452"/>
            <a:ext cx="1584176" cy="76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0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9BB72-F357-9A4B-9BF9-5B33918871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6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3876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91577-CB32-8847-71BA-4A671BC12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8533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233FF1-499E-9DD4-C7D7-441DFA108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908720"/>
            <a:ext cx="7560840" cy="571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3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3CD99-D5C5-4A70-9804-8A916B8211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DF993B-AA26-4272-57C0-5BF67CEC5B35}"/>
              </a:ext>
            </a:extLst>
          </p:cNvPr>
          <p:cNvSpPr/>
          <p:nvPr/>
        </p:nvSpPr>
        <p:spPr bwMode="white">
          <a:xfrm>
            <a:off x="3329523" y="1181907"/>
            <a:ext cx="609523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8814AD-E994-A83D-5FAC-D58805390E80}"/>
              </a:ext>
            </a:extLst>
          </p:cNvPr>
          <p:cNvSpPr/>
          <p:nvPr/>
        </p:nvSpPr>
        <p:spPr bwMode="white">
          <a:xfrm>
            <a:off x="3986666" y="1143742"/>
            <a:ext cx="1200000" cy="54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2FB011-579C-0099-CC5A-17DD82606ED8}"/>
              </a:ext>
            </a:extLst>
          </p:cNvPr>
          <p:cNvSpPr/>
          <p:nvPr/>
        </p:nvSpPr>
        <p:spPr bwMode="white">
          <a:xfrm>
            <a:off x="4243809" y="1534934"/>
            <a:ext cx="180952" cy="13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E307C1-424A-C17B-1496-4E87F9A6B86A}"/>
              </a:ext>
            </a:extLst>
          </p:cNvPr>
          <p:cNvSpPr/>
          <p:nvPr/>
        </p:nvSpPr>
        <p:spPr bwMode="white">
          <a:xfrm>
            <a:off x="3358095" y="2336399"/>
            <a:ext cx="1780952" cy="54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D22265-D0E4-C628-032F-BF5F49E39D1B}"/>
              </a:ext>
            </a:extLst>
          </p:cNvPr>
          <p:cNvSpPr/>
          <p:nvPr/>
        </p:nvSpPr>
        <p:spPr bwMode="white">
          <a:xfrm>
            <a:off x="7005714" y="3557680"/>
            <a:ext cx="323809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95480-9D44-408F-F2F9-F33D1B07A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8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7560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B8D9E-5760-20C8-DF7A-8578DD3A6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7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424D0AD-CE8C-06C0-188C-41F128529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32654"/>
            <a:ext cx="6408712" cy="40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1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2023-12-20T18:51:41Z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